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4"/>
  </p:notesMasterIdLst>
  <p:sldIdLst>
    <p:sldId id="302" r:id="rId2"/>
    <p:sldId id="294" r:id="rId3"/>
    <p:sldId id="258" r:id="rId4"/>
    <p:sldId id="293" r:id="rId5"/>
    <p:sldId id="260" r:id="rId6"/>
    <p:sldId id="261" r:id="rId7"/>
    <p:sldId id="262" r:id="rId8"/>
    <p:sldId id="263" r:id="rId9"/>
    <p:sldId id="264" r:id="rId10"/>
    <p:sldId id="265" r:id="rId11"/>
    <p:sldId id="30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5" r:id="rId37"/>
    <p:sldId id="296" r:id="rId38"/>
    <p:sldId id="297" r:id="rId39"/>
    <p:sldId id="298" r:id="rId40"/>
    <p:sldId id="299" r:id="rId41"/>
    <p:sldId id="300" r:id="rId42"/>
    <p:sldId id="301" r:id="rId4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8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560A73-6EAB-451F-90DC-48481C5EFF51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09E076-E010-4745-8AE4-3D0D7E211F7C}">
      <dgm:prSet phldrT="[Text]" custT="1"/>
      <dgm:spPr/>
      <dgm:t>
        <a:bodyPr/>
        <a:lstStyle/>
        <a:p>
          <a:pPr algn="just" rtl="1"/>
          <a:r>
            <a:rPr lang="fa-IR" sz="2700" b="1" dirty="0" smtClean="0"/>
            <a:t>1</a:t>
          </a:r>
          <a:r>
            <a:rPr lang="fa-IR" sz="2600" b="1" dirty="0" smtClean="0"/>
            <a:t>- کنترل</a:t>
          </a:r>
          <a:r>
            <a:rPr lang="en-US" sz="2600" b="1" dirty="0" smtClean="0"/>
            <a:t> </a:t>
          </a:r>
          <a:r>
            <a:rPr lang="fa-IR" sz="2600" b="1" dirty="0" smtClean="0"/>
            <a:t>های پیشگیرانه،کشف کننده واصلاح کننده</a:t>
          </a:r>
          <a:endParaRPr lang="en-US" sz="2600" b="1" dirty="0"/>
        </a:p>
      </dgm:t>
    </dgm:pt>
    <dgm:pt modelId="{E3C4C5B1-41D7-4CEF-B358-1E0C296BBD8D}" type="parTrans" cxnId="{FF9B5007-C78E-4764-BC50-F672F91842C5}">
      <dgm:prSet/>
      <dgm:spPr/>
      <dgm:t>
        <a:bodyPr/>
        <a:lstStyle/>
        <a:p>
          <a:endParaRPr lang="en-US"/>
        </a:p>
      </dgm:t>
    </dgm:pt>
    <dgm:pt modelId="{E734A23A-A3CB-4804-9592-61082F93AAB5}" type="sibTrans" cxnId="{FF9B5007-C78E-4764-BC50-F672F91842C5}">
      <dgm:prSet/>
      <dgm:spPr/>
      <dgm:t>
        <a:bodyPr/>
        <a:lstStyle/>
        <a:p>
          <a:endParaRPr lang="en-US"/>
        </a:p>
      </dgm:t>
    </dgm:pt>
    <dgm:pt modelId="{0BB43F95-4D26-45C5-933E-8972B7952CB8}">
      <dgm:prSet phldrT="[Text]" custT="1"/>
      <dgm:spPr/>
      <dgm:t>
        <a:bodyPr/>
        <a:lstStyle/>
        <a:p>
          <a:pPr algn="just" rtl="1"/>
          <a:r>
            <a:rPr lang="fa-IR" sz="2800" b="1" dirty="0" smtClean="0"/>
            <a:t>2- کنترل های عمومی و کاربردی</a:t>
          </a:r>
          <a:endParaRPr lang="en-US" sz="2800" b="1" dirty="0" smtClean="0"/>
        </a:p>
      </dgm:t>
    </dgm:pt>
    <dgm:pt modelId="{C72E0FE9-0B1C-42A7-88D1-8E5FEB43961E}" type="parTrans" cxnId="{B98FD828-F731-403F-A97F-909FCF6D07D4}">
      <dgm:prSet/>
      <dgm:spPr/>
      <dgm:t>
        <a:bodyPr/>
        <a:lstStyle/>
        <a:p>
          <a:endParaRPr lang="en-US"/>
        </a:p>
      </dgm:t>
    </dgm:pt>
    <dgm:pt modelId="{0CE7B807-9AB6-4B2B-B788-3B4FC8997BAE}" type="sibTrans" cxnId="{B98FD828-F731-403F-A97F-909FCF6D07D4}">
      <dgm:prSet/>
      <dgm:spPr/>
      <dgm:t>
        <a:bodyPr/>
        <a:lstStyle/>
        <a:p>
          <a:endParaRPr lang="en-US"/>
        </a:p>
      </dgm:t>
    </dgm:pt>
    <dgm:pt modelId="{B335221E-55C4-4A29-B7CD-893539B3406A}">
      <dgm:prSet phldrT="[Text]" custT="1"/>
      <dgm:spPr/>
      <dgm:t>
        <a:bodyPr/>
        <a:lstStyle/>
        <a:p>
          <a:pPr algn="just" rtl="1"/>
          <a:r>
            <a:rPr lang="fa-IR" sz="2800" b="1" dirty="0" smtClean="0"/>
            <a:t>3-کنترل</a:t>
          </a:r>
          <a:r>
            <a:rPr lang="en-US" sz="2800" b="1" dirty="0" smtClean="0"/>
            <a:t> </a:t>
          </a:r>
          <a:r>
            <a:rPr lang="fa-IR" sz="2800" b="1" dirty="0" smtClean="0"/>
            <a:t>های حسابداری واداری</a:t>
          </a:r>
          <a:endParaRPr lang="en-US" sz="2800" b="1" dirty="0" smtClean="0"/>
        </a:p>
      </dgm:t>
    </dgm:pt>
    <dgm:pt modelId="{85BD0506-D21E-4ACA-92FB-27E9C5F50CB6}" type="parTrans" cxnId="{F1ED93F4-DFB3-462B-A642-7E4609AD7982}">
      <dgm:prSet/>
      <dgm:spPr/>
      <dgm:t>
        <a:bodyPr/>
        <a:lstStyle/>
        <a:p>
          <a:endParaRPr lang="en-US"/>
        </a:p>
      </dgm:t>
    </dgm:pt>
    <dgm:pt modelId="{B5FDE231-4384-4688-999C-AA2D8F2CCA51}" type="sibTrans" cxnId="{F1ED93F4-DFB3-462B-A642-7E4609AD7982}">
      <dgm:prSet/>
      <dgm:spPr/>
      <dgm:t>
        <a:bodyPr/>
        <a:lstStyle/>
        <a:p>
          <a:endParaRPr lang="en-US"/>
        </a:p>
      </dgm:t>
    </dgm:pt>
    <dgm:pt modelId="{8B6927A6-714D-4FF1-9985-FCE6C4364D5D}">
      <dgm:prSet phldrT="[Text]" custT="1"/>
      <dgm:spPr/>
      <dgm:t>
        <a:bodyPr/>
        <a:lstStyle/>
        <a:p>
          <a:pPr algn="just" rtl="1"/>
          <a:r>
            <a:rPr lang="fa-IR" sz="2800" b="1" dirty="0" smtClean="0"/>
            <a:t>4- کنترل های ورودی،پردازش وستاده</a:t>
          </a:r>
          <a:endParaRPr lang="en-US" sz="2800" b="1" dirty="0" smtClean="0"/>
        </a:p>
      </dgm:t>
    </dgm:pt>
    <dgm:pt modelId="{7D0F4BB9-6FB8-42D8-96F9-3CB61176F60E}" type="parTrans" cxnId="{C8DFBD56-0DB6-4876-B1FA-74041417B701}">
      <dgm:prSet/>
      <dgm:spPr/>
      <dgm:t>
        <a:bodyPr/>
        <a:lstStyle/>
        <a:p>
          <a:endParaRPr lang="en-US"/>
        </a:p>
      </dgm:t>
    </dgm:pt>
    <dgm:pt modelId="{94227ECD-B190-455B-AACC-1ACC5DEC75D0}" type="sibTrans" cxnId="{C8DFBD56-0DB6-4876-B1FA-74041417B701}">
      <dgm:prSet/>
      <dgm:spPr/>
      <dgm:t>
        <a:bodyPr/>
        <a:lstStyle/>
        <a:p>
          <a:endParaRPr lang="en-US"/>
        </a:p>
      </dgm:t>
    </dgm:pt>
    <dgm:pt modelId="{4FD5F71F-9A6E-4047-BC72-89B00A511E48}" type="pres">
      <dgm:prSet presAssocID="{90560A73-6EAB-451F-90DC-48481C5EFF5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82848230-6C84-4E61-87E1-D9A220CA930E}" type="pres">
      <dgm:prSet presAssocID="{90560A73-6EAB-451F-90DC-48481C5EFF51}" presName="pyramid" presStyleLbl="node1" presStyleIdx="0" presStyleCnt="1" custLinFactNeighborX="-34778" custLinFactNeighborY="-4141"/>
      <dgm:spPr/>
    </dgm:pt>
    <dgm:pt modelId="{AB2F7DF1-3831-4EB2-A0BE-DB0C58046B6B}" type="pres">
      <dgm:prSet presAssocID="{90560A73-6EAB-451F-90DC-48481C5EFF51}" presName="theList" presStyleCnt="0"/>
      <dgm:spPr/>
    </dgm:pt>
    <dgm:pt modelId="{C6A305C6-D155-473D-BD90-5E7418389414}" type="pres">
      <dgm:prSet presAssocID="{A309E076-E010-4745-8AE4-3D0D7E211F7C}" presName="aNode" presStyleLbl="fgAcc1" presStyleIdx="0" presStyleCnt="4" custScaleX="201659" custScaleY="267496" custLinFactY="-39574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AF5C58-3988-49FB-8790-82E95121FF54}" type="pres">
      <dgm:prSet presAssocID="{A309E076-E010-4745-8AE4-3D0D7E211F7C}" presName="aSpace" presStyleCnt="0"/>
      <dgm:spPr/>
    </dgm:pt>
    <dgm:pt modelId="{1647241A-69BE-4A35-9D52-A06A30EED505}" type="pres">
      <dgm:prSet presAssocID="{0BB43F95-4D26-45C5-933E-8972B7952CB8}" presName="aNode" presStyleLbl="fgAcc1" presStyleIdx="1" presStyleCnt="4" custScaleX="199381" custScaleY="284886" custLinFactNeighborX="-1139" custLinFactNeighborY="279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4BF7C8-C6CA-45D1-AF27-21A70E765235}" type="pres">
      <dgm:prSet presAssocID="{0BB43F95-4D26-45C5-933E-8972B7952CB8}" presName="aSpace" presStyleCnt="0"/>
      <dgm:spPr/>
    </dgm:pt>
    <dgm:pt modelId="{41007206-A7D1-4776-9339-590FAD3E8CE4}" type="pres">
      <dgm:prSet presAssocID="{B335221E-55C4-4A29-B7CD-893539B3406A}" presName="aNode" presStyleLbl="fgAcc1" presStyleIdx="2" presStyleCnt="4" custScaleX="202995" custScaleY="286622" custLinFactY="39671" custLinFactNeighborX="668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20ADC-855D-455E-9BB5-BB651F99A7C2}" type="pres">
      <dgm:prSet presAssocID="{B335221E-55C4-4A29-B7CD-893539B3406A}" presName="aSpace" presStyleCnt="0"/>
      <dgm:spPr/>
    </dgm:pt>
    <dgm:pt modelId="{B5A75878-2A7B-4B8E-A2BE-FDD5B586F458}" type="pres">
      <dgm:prSet presAssocID="{8B6927A6-714D-4FF1-9985-FCE6C4364D5D}" presName="aNode" presStyleLbl="fgAcc1" presStyleIdx="3" presStyleCnt="4" custScaleX="202995" custScaleY="278516" custLinFactY="62640" custLinFactNeighborX="81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B678F8-C7D5-4E0E-97D9-60CC3CDC07A3}" type="pres">
      <dgm:prSet presAssocID="{8B6927A6-714D-4FF1-9985-FCE6C4364D5D}" presName="aSpace" presStyleCnt="0"/>
      <dgm:spPr/>
    </dgm:pt>
  </dgm:ptLst>
  <dgm:cxnLst>
    <dgm:cxn modelId="{F1ED93F4-DFB3-462B-A642-7E4609AD7982}" srcId="{90560A73-6EAB-451F-90DC-48481C5EFF51}" destId="{B335221E-55C4-4A29-B7CD-893539B3406A}" srcOrd="2" destOrd="0" parTransId="{85BD0506-D21E-4ACA-92FB-27E9C5F50CB6}" sibTransId="{B5FDE231-4384-4688-999C-AA2D8F2CCA51}"/>
    <dgm:cxn modelId="{40D78DC2-182F-4639-A335-288C81A3B89C}" type="presOf" srcId="{A309E076-E010-4745-8AE4-3D0D7E211F7C}" destId="{C6A305C6-D155-473D-BD90-5E7418389414}" srcOrd="0" destOrd="0" presId="urn:microsoft.com/office/officeart/2005/8/layout/pyramid2"/>
    <dgm:cxn modelId="{9D29B4D6-84A1-4198-8036-27C9643A2B71}" type="presOf" srcId="{90560A73-6EAB-451F-90DC-48481C5EFF51}" destId="{4FD5F71F-9A6E-4047-BC72-89B00A511E48}" srcOrd="0" destOrd="0" presId="urn:microsoft.com/office/officeart/2005/8/layout/pyramid2"/>
    <dgm:cxn modelId="{FF9B5007-C78E-4764-BC50-F672F91842C5}" srcId="{90560A73-6EAB-451F-90DC-48481C5EFF51}" destId="{A309E076-E010-4745-8AE4-3D0D7E211F7C}" srcOrd="0" destOrd="0" parTransId="{E3C4C5B1-41D7-4CEF-B358-1E0C296BBD8D}" sibTransId="{E734A23A-A3CB-4804-9592-61082F93AAB5}"/>
    <dgm:cxn modelId="{B039F0B3-9063-489A-8451-5C458F52BF61}" type="presOf" srcId="{0BB43F95-4D26-45C5-933E-8972B7952CB8}" destId="{1647241A-69BE-4A35-9D52-A06A30EED505}" srcOrd="0" destOrd="0" presId="urn:microsoft.com/office/officeart/2005/8/layout/pyramid2"/>
    <dgm:cxn modelId="{B6A771B9-064D-4EB3-A689-CEE7778D69A5}" type="presOf" srcId="{8B6927A6-714D-4FF1-9985-FCE6C4364D5D}" destId="{B5A75878-2A7B-4B8E-A2BE-FDD5B586F458}" srcOrd="0" destOrd="0" presId="urn:microsoft.com/office/officeart/2005/8/layout/pyramid2"/>
    <dgm:cxn modelId="{C8DFBD56-0DB6-4876-B1FA-74041417B701}" srcId="{90560A73-6EAB-451F-90DC-48481C5EFF51}" destId="{8B6927A6-714D-4FF1-9985-FCE6C4364D5D}" srcOrd="3" destOrd="0" parTransId="{7D0F4BB9-6FB8-42D8-96F9-3CB61176F60E}" sibTransId="{94227ECD-B190-455B-AACC-1ACC5DEC75D0}"/>
    <dgm:cxn modelId="{B98FD828-F731-403F-A97F-909FCF6D07D4}" srcId="{90560A73-6EAB-451F-90DC-48481C5EFF51}" destId="{0BB43F95-4D26-45C5-933E-8972B7952CB8}" srcOrd="1" destOrd="0" parTransId="{C72E0FE9-0B1C-42A7-88D1-8E5FEB43961E}" sibTransId="{0CE7B807-9AB6-4B2B-B788-3B4FC8997BAE}"/>
    <dgm:cxn modelId="{277EEC68-917B-47F3-97A8-474A9AC4EBE9}" type="presOf" srcId="{B335221E-55C4-4A29-B7CD-893539B3406A}" destId="{41007206-A7D1-4776-9339-590FAD3E8CE4}" srcOrd="0" destOrd="0" presId="urn:microsoft.com/office/officeart/2005/8/layout/pyramid2"/>
    <dgm:cxn modelId="{799F287D-C7B2-48D0-84A7-BDADF709B25D}" type="presParOf" srcId="{4FD5F71F-9A6E-4047-BC72-89B00A511E48}" destId="{82848230-6C84-4E61-87E1-D9A220CA930E}" srcOrd="0" destOrd="0" presId="urn:microsoft.com/office/officeart/2005/8/layout/pyramid2"/>
    <dgm:cxn modelId="{9C5C4F09-9DF3-49E0-90DC-80F358C14C3A}" type="presParOf" srcId="{4FD5F71F-9A6E-4047-BC72-89B00A511E48}" destId="{AB2F7DF1-3831-4EB2-A0BE-DB0C58046B6B}" srcOrd="1" destOrd="0" presId="urn:microsoft.com/office/officeart/2005/8/layout/pyramid2"/>
    <dgm:cxn modelId="{4F968CA8-9B5B-4A31-A413-398E6D61620D}" type="presParOf" srcId="{AB2F7DF1-3831-4EB2-A0BE-DB0C58046B6B}" destId="{C6A305C6-D155-473D-BD90-5E7418389414}" srcOrd="0" destOrd="0" presId="urn:microsoft.com/office/officeart/2005/8/layout/pyramid2"/>
    <dgm:cxn modelId="{D6D450C4-4F34-46A1-AD8C-3B6B607F154B}" type="presParOf" srcId="{AB2F7DF1-3831-4EB2-A0BE-DB0C58046B6B}" destId="{65AF5C58-3988-49FB-8790-82E95121FF54}" srcOrd="1" destOrd="0" presId="urn:microsoft.com/office/officeart/2005/8/layout/pyramid2"/>
    <dgm:cxn modelId="{8865C122-FC7A-4461-AC0D-26D3CAD0E19C}" type="presParOf" srcId="{AB2F7DF1-3831-4EB2-A0BE-DB0C58046B6B}" destId="{1647241A-69BE-4A35-9D52-A06A30EED505}" srcOrd="2" destOrd="0" presId="urn:microsoft.com/office/officeart/2005/8/layout/pyramid2"/>
    <dgm:cxn modelId="{632ED87B-861B-4432-A74A-9464AA133505}" type="presParOf" srcId="{AB2F7DF1-3831-4EB2-A0BE-DB0C58046B6B}" destId="{C04BF7C8-C6CA-45D1-AF27-21A70E765235}" srcOrd="3" destOrd="0" presId="urn:microsoft.com/office/officeart/2005/8/layout/pyramid2"/>
    <dgm:cxn modelId="{47F333FA-DC16-47A4-A371-D59D4D488092}" type="presParOf" srcId="{AB2F7DF1-3831-4EB2-A0BE-DB0C58046B6B}" destId="{41007206-A7D1-4776-9339-590FAD3E8CE4}" srcOrd="4" destOrd="0" presId="urn:microsoft.com/office/officeart/2005/8/layout/pyramid2"/>
    <dgm:cxn modelId="{436897E3-3CAD-4B3D-A4C3-EA4F5FBF1194}" type="presParOf" srcId="{AB2F7DF1-3831-4EB2-A0BE-DB0C58046B6B}" destId="{12420ADC-855D-455E-9BB5-BB651F99A7C2}" srcOrd="5" destOrd="0" presId="urn:microsoft.com/office/officeart/2005/8/layout/pyramid2"/>
    <dgm:cxn modelId="{BEAF4EB6-299B-462C-B1B6-B19B14F1538E}" type="presParOf" srcId="{AB2F7DF1-3831-4EB2-A0BE-DB0C58046B6B}" destId="{B5A75878-2A7B-4B8E-A2BE-FDD5B586F458}" srcOrd="6" destOrd="0" presId="urn:microsoft.com/office/officeart/2005/8/layout/pyramid2"/>
    <dgm:cxn modelId="{DAE0FF40-23EF-4601-92D2-C344FE3D86DC}" type="presParOf" srcId="{AB2F7DF1-3831-4EB2-A0BE-DB0C58046B6B}" destId="{84B678F8-C7D5-4E0E-97D9-60CC3CDC07A3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E3E24AC-C97F-4578-9D1E-79FDBB08FA3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3F748BC-5016-4538-BE81-CB92B0533AF9}">
      <dgm:prSet phldrT="[Text]" custT="1"/>
      <dgm:spPr/>
      <dgm:t>
        <a:bodyPr/>
        <a:lstStyle/>
        <a:p>
          <a:pPr algn="just" rtl="1"/>
          <a:r>
            <a:rPr lang="fa-IR" sz="2100" b="1" dirty="0" smtClean="0"/>
            <a:t>1-تطبیق مانده حسابهایی که به صورت مستقل نگهداری می شود مثل تطبیق مانده </a:t>
          </a:r>
        </a:p>
        <a:p>
          <a:pPr algn="just" rtl="1"/>
          <a:r>
            <a:rPr lang="fa-IR" sz="2100" b="1" dirty="0" smtClean="0"/>
            <a:t>حساب بانک در دفاتر شرکت با صورتحساب بانک</a:t>
          </a:r>
          <a:endParaRPr lang="en-US" sz="2100" b="1" dirty="0"/>
        </a:p>
      </dgm:t>
    </dgm:pt>
    <dgm:pt modelId="{919359AD-8CEB-4DE1-8BB6-B2207CD5D835}" type="parTrans" cxnId="{71638649-ECF4-47CF-A240-E845B3EF5AF3}">
      <dgm:prSet/>
      <dgm:spPr/>
      <dgm:t>
        <a:bodyPr/>
        <a:lstStyle/>
        <a:p>
          <a:endParaRPr lang="en-US"/>
        </a:p>
      </dgm:t>
    </dgm:pt>
    <dgm:pt modelId="{AD974829-8F87-400D-8D5A-88F28DF48C63}" type="sibTrans" cxnId="{71638649-ECF4-47CF-A240-E845B3EF5AF3}">
      <dgm:prSet/>
      <dgm:spPr/>
      <dgm:t>
        <a:bodyPr/>
        <a:lstStyle/>
        <a:p>
          <a:endParaRPr lang="en-US"/>
        </a:p>
      </dgm:t>
    </dgm:pt>
    <dgm:pt modelId="{FF910784-AC0F-48E2-AE00-0829A11B6CE3}">
      <dgm:prSet phldrT="[Text]" custT="1"/>
      <dgm:spPr/>
      <dgm:t>
        <a:bodyPr/>
        <a:lstStyle/>
        <a:p>
          <a:pPr algn="just" rtl="1"/>
          <a:r>
            <a:rPr lang="fa-IR" sz="2100" b="1" dirty="0" smtClean="0"/>
            <a:t>2- مقایسه مقادیر واقعی با مقادیر ثبت شده مثل مطابقت مقدار وجه نقد صندوق با مقادیر نوار ثبت وجوه نقد</a:t>
          </a:r>
          <a:endParaRPr lang="en-US" sz="2100" b="1" dirty="0" smtClean="0"/>
        </a:p>
      </dgm:t>
    </dgm:pt>
    <dgm:pt modelId="{B8DC4A59-32C1-4A78-8F1D-BE85870A541A}" type="parTrans" cxnId="{D5169481-4F7C-4CB6-AC9A-A90F21817F69}">
      <dgm:prSet/>
      <dgm:spPr/>
      <dgm:t>
        <a:bodyPr/>
        <a:lstStyle/>
        <a:p>
          <a:endParaRPr lang="en-US"/>
        </a:p>
      </dgm:t>
    </dgm:pt>
    <dgm:pt modelId="{5B3AC2B5-D086-4A7C-89E1-C962F5031D10}" type="sibTrans" cxnId="{D5169481-4F7C-4CB6-AC9A-A90F21817F69}">
      <dgm:prSet/>
      <dgm:spPr/>
      <dgm:t>
        <a:bodyPr/>
        <a:lstStyle/>
        <a:p>
          <a:endParaRPr lang="en-US"/>
        </a:p>
      </dgm:t>
    </dgm:pt>
    <dgm:pt modelId="{30E5DB4A-7934-4881-A895-4E46BD939970}">
      <dgm:prSet phldrT="[Text]" custT="1"/>
      <dgm:spPr/>
      <dgm:t>
        <a:bodyPr/>
        <a:lstStyle/>
        <a:p>
          <a:pPr algn="just" rtl="1"/>
          <a:r>
            <a:rPr lang="fa-IR" sz="2100" b="1" dirty="0" smtClean="0"/>
            <a:t>3- حسابداری دو طرفه یعنی جمع بدهکار اسناد با جمع بستانکار اسناد مطابقت داشته باشد</a:t>
          </a:r>
          <a:endParaRPr lang="en-US" sz="2100" b="1" dirty="0" smtClean="0"/>
        </a:p>
      </dgm:t>
    </dgm:pt>
    <dgm:pt modelId="{C628C13F-1871-48DF-BC64-2534FC6B91CC}" type="parTrans" cxnId="{B832C5DA-689F-4EED-9C01-69ABD61F2467}">
      <dgm:prSet/>
      <dgm:spPr/>
      <dgm:t>
        <a:bodyPr/>
        <a:lstStyle/>
        <a:p>
          <a:endParaRPr lang="en-US"/>
        </a:p>
      </dgm:t>
    </dgm:pt>
    <dgm:pt modelId="{77F500D3-DD8A-4117-A0C5-5AD1390C5A02}" type="sibTrans" cxnId="{B832C5DA-689F-4EED-9C01-69ABD61F2467}">
      <dgm:prSet/>
      <dgm:spPr/>
      <dgm:t>
        <a:bodyPr/>
        <a:lstStyle/>
        <a:p>
          <a:endParaRPr lang="en-US"/>
        </a:p>
      </dgm:t>
    </dgm:pt>
    <dgm:pt modelId="{8284E29B-8877-4D3C-829D-4EC20B1431C9}">
      <dgm:prSet phldrT="[Text]" custT="1"/>
      <dgm:spPr/>
      <dgm:t>
        <a:bodyPr/>
        <a:lstStyle/>
        <a:p>
          <a:pPr algn="just" rtl="1"/>
          <a:r>
            <a:rPr lang="fa-IR" sz="2100" b="1" smtClean="0"/>
            <a:t>4-جمعهای </a:t>
          </a:r>
          <a:r>
            <a:rPr lang="fa-IR" sz="2100" b="1" dirty="0" smtClean="0"/>
            <a:t>دسته ای که به عنوان جمع های کنترلی هم نامیده می شود.</a:t>
          </a:r>
          <a:endParaRPr lang="en-US" sz="2100" b="1" dirty="0" smtClean="0"/>
        </a:p>
      </dgm:t>
    </dgm:pt>
    <dgm:pt modelId="{253E383B-3F88-433A-B5C1-444BDEF4D03B}" type="parTrans" cxnId="{8B50E3A9-9B40-427C-82D7-A997C6775D71}">
      <dgm:prSet/>
      <dgm:spPr/>
      <dgm:t>
        <a:bodyPr/>
        <a:lstStyle/>
        <a:p>
          <a:endParaRPr lang="en-US"/>
        </a:p>
      </dgm:t>
    </dgm:pt>
    <dgm:pt modelId="{EA72F5FE-A449-460F-A03D-D21AABC50998}" type="sibTrans" cxnId="{8B50E3A9-9B40-427C-82D7-A997C6775D71}">
      <dgm:prSet/>
      <dgm:spPr/>
      <dgm:t>
        <a:bodyPr/>
        <a:lstStyle/>
        <a:p>
          <a:endParaRPr lang="en-US"/>
        </a:p>
      </dgm:t>
    </dgm:pt>
    <dgm:pt modelId="{04A730DF-06BF-43B3-8D65-DC7F77B484B3}" type="pres">
      <dgm:prSet presAssocID="{CE3E24AC-C97F-4578-9D1E-79FDBB08FA3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9371CC-FFC3-42CD-A9F8-6FB8790EDBC6}" type="pres">
      <dgm:prSet presAssocID="{93F748BC-5016-4538-BE81-CB92B0533AF9}" presName="parentLin" presStyleCnt="0"/>
      <dgm:spPr/>
    </dgm:pt>
    <dgm:pt modelId="{25326C92-ECD1-4623-B9FD-D19C5C478043}" type="pres">
      <dgm:prSet presAssocID="{93F748BC-5016-4538-BE81-CB92B0533AF9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B412E2D-CF81-460F-9EF2-E2CA2CD01808}" type="pres">
      <dgm:prSet presAssocID="{93F748BC-5016-4538-BE81-CB92B0533AF9}" presName="parentText" presStyleLbl="node1" presStyleIdx="0" presStyleCnt="4" custScaleX="137499" custScaleY="330973" custLinFactNeighborX="-11925" custLinFactNeighborY="767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E9403-BC38-450F-8768-93A97A65E4EE}" type="pres">
      <dgm:prSet presAssocID="{93F748BC-5016-4538-BE81-CB92B0533AF9}" presName="negativeSpace" presStyleCnt="0"/>
      <dgm:spPr/>
    </dgm:pt>
    <dgm:pt modelId="{8DD65127-4B38-4184-8C2F-C47FCE3A8BBE}" type="pres">
      <dgm:prSet presAssocID="{93F748BC-5016-4538-BE81-CB92B0533AF9}" presName="childText" presStyleLbl="conFgAcc1" presStyleIdx="0" presStyleCnt="4">
        <dgm:presLayoutVars>
          <dgm:bulletEnabled val="1"/>
        </dgm:presLayoutVars>
      </dgm:prSet>
      <dgm:spPr/>
    </dgm:pt>
    <dgm:pt modelId="{1DCC44AF-88B5-4336-913A-4C9DE3DE91B9}" type="pres">
      <dgm:prSet presAssocID="{AD974829-8F87-400D-8D5A-88F28DF48C63}" presName="spaceBetweenRectangles" presStyleCnt="0"/>
      <dgm:spPr/>
    </dgm:pt>
    <dgm:pt modelId="{F58FAEE0-B71D-4252-8253-5FF04F42D396}" type="pres">
      <dgm:prSet presAssocID="{FF910784-AC0F-48E2-AE00-0829A11B6CE3}" presName="parentLin" presStyleCnt="0"/>
      <dgm:spPr/>
    </dgm:pt>
    <dgm:pt modelId="{89E81F3C-177F-4F00-81F5-F21882F7F94F}" type="pres">
      <dgm:prSet presAssocID="{FF910784-AC0F-48E2-AE00-0829A11B6CE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571A8B0-622F-45CC-BF95-49C56AFE4780}" type="pres">
      <dgm:prSet presAssocID="{FF910784-AC0F-48E2-AE00-0829A11B6CE3}" presName="parentText" presStyleLbl="node1" presStyleIdx="1" presStyleCnt="4" custScaleX="135710" custScaleY="268942" custLinFactNeighborX="-30435" custLinFactNeighborY="974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6CF74-E007-4534-9A81-670D305EB81D}" type="pres">
      <dgm:prSet presAssocID="{FF910784-AC0F-48E2-AE00-0829A11B6CE3}" presName="negativeSpace" presStyleCnt="0"/>
      <dgm:spPr/>
    </dgm:pt>
    <dgm:pt modelId="{7928D847-D017-4E96-810E-39FEA0AD96F4}" type="pres">
      <dgm:prSet presAssocID="{FF910784-AC0F-48E2-AE00-0829A11B6CE3}" presName="childText" presStyleLbl="conFgAcc1" presStyleIdx="1" presStyleCnt="4">
        <dgm:presLayoutVars>
          <dgm:bulletEnabled val="1"/>
        </dgm:presLayoutVars>
      </dgm:prSet>
      <dgm:spPr/>
    </dgm:pt>
    <dgm:pt modelId="{A70DAFA4-CC7C-4C0F-BB5F-37E922303D65}" type="pres">
      <dgm:prSet presAssocID="{5B3AC2B5-D086-4A7C-89E1-C962F5031D10}" presName="spaceBetweenRectangles" presStyleCnt="0"/>
      <dgm:spPr/>
    </dgm:pt>
    <dgm:pt modelId="{C6EEBFE6-C8B7-4132-AE9B-4831C16C9158}" type="pres">
      <dgm:prSet presAssocID="{30E5DB4A-7934-4881-A895-4E46BD939970}" presName="parentLin" presStyleCnt="0"/>
      <dgm:spPr/>
    </dgm:pt>
    <dgm:pt modelId="{0E1A5A6C-1CBF-4619-BC53-E29B8C20E3FD}" type="pres">
      <dgm:prSet presAssocID="{30E5DB4A-7934-4881-A895-4E46BD939970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E966FDFB-34BC-44BB-B50D-EE9673B08D4A}" type="pres">
      <dgm:prSet presAssocID="{30E5DB4A-7934-4881-A895-4E46BD939970}" presName="parentText" presStyleLbl="node1" presStyleIdx="2" presStyleCnt="4" custScaleX="142857" custScaleY="259923" custLinFactY="120" custLinFactNeighborX="-4520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757961-E5A5-40D6-92BC-C281929A0CD1}" type="pres">
      <dgm:prSet presAssocID="{30E5DB4A-7934-4881-A895-4E46BD939970}" presName="negativeSpace" presStyleCnt="0"/>
      <dgm:spPr/>
    </dgm:pt>
    <dgm:pt modelId="{81249D75-68FC-468D-B788-C451CD3EE710}" type="pres">
      <dgm:prSet presAssocID="{30E5DB4A-7934-4881-A895-4E46BD939970}" presName="childText" presStyleLbl="conFgAcc1" presStyleIdx="2" presStyleCnt="4">
        <dgm:presLayoutVars>
          <dgm:bulletEnabled val="1"/>
        </dgm:presLayoutVars>
      </dgm:prSet>
      <dgm:spPr/>
    </dgm:pt>
    <dgm:pt modelId="{E4A00614-BBD6-42C1-AE00-F9929108EA83}" type="pres">
      <dgm:prSet presAssocID="{77F500D3-DD8A-4117-A0C5-5AD1390C5A02}" presName="spaceBetweenRectangles" presStyleCnt="0"/>
      <dgm:spPr/>
    </dgm:pt>
    <dgm:pt modelId="{9490C96A-C1D9-4023-ADE6-BE034C54405B}" type="pres">
      <dgm:prSet presAssocID="{8284E29B-8877-4D3C-829D-4EC20B1431C9}" presName="parentLin" presStyleCnt="0"/>
      <dgm:spPr/>
    </dgm:pt>
    <dgm:pt modelId="{2BC293B7-B614-4275-A861-E9F48AA7BFF8}" type="pres">
      <dgm:prSet presAssocID="{8284E29B-8877-4D3C-829D-4EC20B1431C9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B6AC2C60-4046-4DF8-94CF-B99077CBEA49}" type="pres">
      <dgm:prSet presAssocID="{8284E29B-8877-4D3C-829D-4EC20B1431C9}" presName="parentText" presStyleLbl="node1" presStyleIdx="3" presStyleCnt="4" custScaleX="142857" custScaleY="270913" custLinFactY="162" custLinFactNeighborX="-634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EC4051-4531-46C4-8864-D455AFF20D0B}" type="pres">
      <dgm:prSet presAssocID="{8284E29B-8877-4D3C-829D-4EC20B1431C9}" presName="negativeSpace" presStyleCnt="0"/>
      <dgm:spPr/>
    </dgm:pt>
    <dgm:pt modelId="{1FB0B7FC-E828-4162-B2EF-B1331888996C}" type="pres">
      <dgm:prSet presAssocID="{8284E29B-8877-4D3C-829D-4EC20B1431C9}" presName="childText" presStyleLbl="conFgAcc1" presStyleIdx="3" presStyleCnt="4" custScaleY="201517">
        <dgm:presLayoutVars>
          <dgm:bulletEnabled val="1"/>
        </dgm:presLayoutVars>
      </dgm:prSet>
      <dgm:spPr/>
    </dgm:pt>
  </dgm:ptLst>
  <dgm:cxnLst>
    <dgm:cxn modelId="{7AAF34D2-02E7-425C-878C-8CC9B42507AC}" type="presOf" srcId="{FF910784-AC0F-48E2-AE00-0829A11B6CE3}" destId="{8571A8B0-622F-45CC-BF95-49C56AFE4780}" srcOrd="1" destOrd="0" presId="urn:microsoft.com/office/officeart/2005/8/layout/list1"/>
    <dgm:cxn modelId="{3A25B4FE-13F2-479F-A32C-FADAC1AEFEED}" type="presOf" srcId="{8284E29B-8877-4D3C-829D-4EC20B1431C9}" destId="{B6AC2C60-4046-4DF8-94CF-B99077CBEA49}" srcOrd="1" destOrd="0" presId="urn:microsoft.com/office/officeart/2005/8/layout/list1"/>
    <dgm:cxn modelId="{D048E0A0-A10A-4D50-9A78-A8265B950E0E}" type="presOf" srcId="{FF910784-AC0F-48E2-AE00-0829A11B6CE3}" destId="{89E81F3C-177F-4F00-81F5-F21882F7F94F}" srcOrd="0" destOrd="0" presId="urn:microsoft.com/office/officeart/2005/8/layout/list1"/>
    <dgm:cxn modelId="{F19F11DD-EB4B-4A92-ADD3-67543808458C}" type="presOf" srcId="{30E5DB4A-7934-4881-A895-4E46BD939970}" destId="{0E1A5A6C-1CBF-4619-BC53-E29B8C20E3FD}" srcOrd="0" destOrd="0" presId="urn:microsoft.com/office/officeart/2005/8/layout/list1"/>
    <dgm:cxn modelId="{B832C5DA-689F-4EED-9C01-69ABD61F2467}" srcId="{CE3E24AC-C97F-4578-9D1E-79FDBB08FA3D}" destId="{30E5DB4A-7934-4881-A895-4E46BD939970}" srcOrd="2" destOrd="0" parTransId="{C628C13F-1871-48DF-BC64-2534FC6B91CC}" sibTransId="{77F500D3-DD8A-4117-A0C5-5AD1390C5A02}"/>
    <dgm:cxn modelId="{BD650DCF-FEA5-491A-AB80-317CD01192AB}" type="presOf" srcId="{CE3E24AC-C97F-4578-9D1E-79FDBB08FA3D}" destId="{04A730DF-06BF-43B3-8D65-DC7F77B484B3}" srcOrd="0" destOrd="0" presId="urn:microsoft.com/office/officeart/2005/8/layout/list1"/>
    <dgm:cxn modelId="{D5169481-4F7C-4CB6-AC9A-A90F21817F69}" srcId="{CE3E24AC-C97F-4578-9D1E-79FDBB08FA3D}" destId="{FF910784-AC0F-48E2-AE00-0829A11B6CE3}" srcOrd="1" destOrd="0" parTransId="{B8DC4A59-32C1-4A78-8F1D-BE85870A541A}" sibTransId="{5B3AC2B5-D086-4A7C-89E1-C962F5031D10}"/>
    <dgm:cxn modelId="{71638649-ECF4-47CF-A240-E845B3EF5AF3}" srcId="{CE3E24AC-C97F-4578-9D1E-79FDBB08FA3D}" destId="{93F748BC-5016-4538-BE81-CB92B0533AF9}" srcOrd="0" destOrd="0" parTransId="{919359AD-8CEB-4DE1-8BB6-B2207CD5D835}" sibTransId="{AD974829-8F87-400D-8D5A-88F28DF48C63}"/>
    <dgm:cxn modelId="{0BB98172-F407-4132-9F61-422096E6FF92}" type="presOf" srcId="{30E5DB4A-7934-4881-A895-4E46BD939970}" destId="{E966FDFB-34BC-44BB-B50D-EE9673B08D4A}" srcOrd="1" destOrd="0" presId="urn:microsoft.com/office/officeart/2005/8/layout/list1"/>
    <dgm:cxn modelId="{75DBAFBC-127C-462A-BCF4-5D11B947ADC1}" type="presOf" srcId="{93F748BC-5016-4538-BE81-CB92B0533AF9}" destId="{6B412E2D-CF81-460F-9EF2-E2CA2CD01808}" srcOrd="1" destOrd="0" presId="urn:microsoft.com/office/officeart/2005/8/layout/list1"/>
    <dgm:cxn modelId="{18142A3D-6E9A-468B-BC74-0AF4520A6DE8}" type="presOf" srcId="{8284E29B-8877-4D3C-829D-4EC20B1431C9}" destId="{2BC293B7-B614-4275-A861-E9F48AA7BFF8}" srcOrd="0" destOrd="0" presId="urn:microsoft.com/office/officeart/2005/8/layout/list1"/>
    <dgm:cxn modelId="{8B50E3A9-9B40-427C-82D7-A997C6775D71}" srcId="{CE3E24AC-C97F-4578-9D1E-79FDBB08FA3D}" destId="{8284E29B-8877-4D3C-829D-4EC20B1431C9}" srcOrd="3" destOrd="0" parTransId="{253E383B-3F88-433A-B5C1-444BDEF4D03B}" sibTransId="{EA72F5FE-A449-460F-A03D-D21AABC50998}"/>
    <dgm:cxn modelId="{AC734845-6C4A-4468-9042-7AE8BF137498}" type="presOf" srcId="{93F748BC-5016-4538-BE81-CB92B0533AF9}" destId="{25326C92-ECD1-4623-B9FD-D19C5C478043}" srcOrd="0" destOrd="0" presId="urn:microsoft.com/office/officeart/2005/8/layout/list1"/>
    <dgm:cxn modelId="{55597CB5-BEC9-4033-A23A-1511A6F6B807}" type="presParOf" srcId="{04A730DF-06BF-43B3-8D65-DC7F77B484B3}" destId="{8A9371CC-FFC3-42CD-A9F8-6FB8790EDBC6}" srcOrd="0" destOrd="0" presId="urn:microsoft.com/office/officeart/2005/8/layout/list1"/>
    <dgm:cxn modelId="{79EE006B-A017-4133-810B-6B23521BA719}" type="presParOf" srcId="{8A9371CC-FFC3-42CD-A9F8-6FB8790EDBC6}" destId="{25326C92-ECD1-4623-B9FD-D19C5C478043}" srcOrd="0" destOrd="0" presId="urn:microsoft.com/office/officeart/2005/8/layout/list1"/>
    <dgm:cxn modelId="{A311CE5D-D206-4AAB-9D99-453A60CDF27D}" type="presParOf" srcId="{8A9371CC-FFC3-42CD-A9F8-6FB8790EDBC6}" destId="{6B412E2D-CF81-460F-9EF2-E2CA2CD01808}" srcOrd="1" destOrd="0" presId="urn:microsoft.com/office/officeart/2005/8/layout/list1"/>
    <dgm:cxn modelId="{B64CDF92-CCF1-43DE-8AE0-B179CA24243B}" type="presParOf" srcId="{04A730DF-06BF-43B3-8D65-DC7F77B484B3}" destId="{AAEE9403-BC38-450F-8768-93A97A65E4EE}" srcOrd="1" destOrd="0" presId="urn:microsoft.com/office/officeart/2005/8/layout/list1"/>
    <dgm:cxn modelId="{C8CE8F8E-5729-435B-B5F5-23355CCD959B}" type="presParOf" srcId="{04A730DF-06BF-43B3-8D65-DC7F77B484B3}" destId="{8DD65127-4B38-4184-8C2F-C47FCE3A8BBE}" srcOrd="2" destOrd="0" presId="urn:microsoft.com/office/officeart/2005/8/layout/list1"/>
    <dgm:cxn modelId="{8811540F-D756-4146-B36F-31C7B2300968}" type="presParOf" srcId="{04A730DF-06BF-43B3-8D65-DC7F77B484B3}" destId="{1DCC44AF-88B5-4336-913A-4C9DE3DE91B9}" srcOrd="3" destOrd="0" presId="urn:microsoft.com/office/officeart/2005/8/layout/list1"/>
    <dgm:cxn modelId="{661B1A3E-F9FC-49A4-AD2F-04AAAE0F1F90}" type="presParOf" srcId="{04A730DF-06BF-43B3-8D65-DC7F77B484B3}" destId="{F58FAEE0-B71D-4252-8253-5FF04F42D396}" srcOrd="4" destOrd="0" presId="urn:microsoft.com/office/officeart/2005/8/layout/list1"/>
    <dgm:cxn modelId="{E2B2B537-98A1-4687-B136-81E4D1FC53FF}" type="presParOf" srcId="{F58FAEE0-B71D-4252-8253-5FF04F42D396}" destId="{89E81F3C-177F-4F00-81F5-F21882F7F94F}" srcOrd="0" destOrd="0" presId="urn:microsoft.com/office/officeart/2005/8/layout/list1"/>
    <dgm:cxn modelId="{FB81785B-51F6-4678-A265-C66D6A13DBB1}" type="presParOf" srcId="{F58FAEE0-B71D-4252-8253-5FF04F42D396}" destId="{8571A8B0-622F-45CC-BF95-49C56AFE4780}" srcOrd="1" destOrd="0" presId="urn:microsoft.com/office/officeart/2005/8/layout/list1"/>
    <dgm:cxn modelId="{2179139F-955B-41D9-8039-189CC3ABD244}" type="presParOf" srcId="{04A730DF-06BF-43B3-8D65-DC7F77B484B3}" destId="{6D16CF74-E007-4534-9A81-670D305EB81D}" srcOrd="5" destOrd="0" presId="urn:microsoft.com/office/officeart/2005/8/layout/list1"/>
    <dgm:cxn modelId="{6DF4A83C-10DF-4C14-BC3C-1D196322398F}" type="presParOf" srcId="{04A730DF-06BF-43B3-8D65-DC7F77B484B3}" destId="{7928D847-D017-4E96-810E-39FEA0AD96F4}" srcOrd="6" destOrd="0" presId="urn:microsoft.com/office/officeart/2005/8/layout/list1"/>
    <dgm:cxn modelId="{7EC91870-9714-4D46-932E-91DE5A755524}" type="presParOf" srcId="{04A730DF-06BF-43B3-8D65-DC7F77B484B3}" destId="{A70DAFA4-CC7C-4C0F-BB5F-37E922303D65}" srcOrd="7" destOrd="0" presId="urn:microsoft.com/office/officeart/2005/8/layout/list1"/>
    <dgm:cxn modelId="{299B69ED-8AAB-423D-B098-2CBC83B21FD3}" type="presParOf" srcId="{04A730DF-06BF-43B3-8D65-DC7F77B484B3}" destId="{C6EEBFE6-C8B7-4132-AE9B-4831C16C9158}" srcOrd="8" destOrd="0" presId="urn:microsoft.com/office/officeart/2005/8/layout/list1"/>
    <dgm:cxn modelId="{545D894E-6EDA-4B7D-BC0B-81796B48314F}" type="presParOf" srcId="{C6EEBFE6-C8B7-4132-AE9B-4831C16C9158}" destId="{0E1A5A6C-1CBF-4619-BC53-E29B8C20E3FD}" srcOrd="0" destOrd="0" presId="urn:microsoft.com/office/officeart/2005/8/layout/list1"/>
    <dgm:cxn modelId="{B5018AF1-EF2D-4CF9-9208-29D3E3E31CC8}" type="presParOf" srcId="{C6EEBFE6-C8B7-4132-AE9B-4831C16C9158}" destId="{E966FDFB-34BC-44BB-B50D-EE9673B08D4A}" srcOrd="1" destOrd="0" presId="urn:microsoft.com/office/officeart/2005/8/layout/list1"/>
    <dgm:cxn modelId="{2C671AC4-3775-492B-9790-9584A6C8130F}" type="presParOf" srcId="{04A730DF-06BF-43B3-8D65-DC7F77B484B3}" destId="{03757961-E5A5-40D6-92BC-C281929A0CD1}" srcOrd="9" destOrd="0" presId="urn:microsoft.com/office/officeart/2005/8/layout/list1"/>
    <dgm:cxn modelId="{6C799229-F820-4654-8DFC-180931010D1D}" type="presParOf" srcId="{04A730DF-06BF-43B3-8D65-DC7F77B484B3}" destId="{81249D75-68FC-468D-B788-C451CD3EE710}" srcOrd="10" destOrd="0" presId="urn:microsoft.com/office/officeart/2005/8/layout/list1"/>
    <dgm:cxn modelId="{E4EB8D77-F44E-43FA-B6E3-80D5A40B3651}" type="presParOf" srcId="{04A730DF-06BF-43B3-8D65-DC7F77B484B3}" destId="{E4A00614-BBD6-42C1-AE00-F9929108EA83}" srcOrd="11" destOrd="0" presId="urn:microsoft.com/office/officeart/2005/8/layout/list1"/>
    <dgm:cxn modelId="{51BD80BD-8B0B-40F7-9127-C69F7E33AD62}" type="presParOf" srcId="{04A730DF-06BF-43B3-8D65-DC7F77B484B3}" destId="{9490C96A-C1D9-4023-ADE6-BE034C54405B}" srcOrd="12" destOrd="0" presId="urn:microsoft.com/office/officeart/2005/8/layout/list1"/>
    <dgm:cxn modelId="{AADBEBBD-5900-40D5-A582-55DD3D6913C5}" type="presParOf" srcId="{9490C96A-C1D9-4023-ADE6-BE034C54405B}" destId="{2BC293B7-B614-4275-A861-E9F48AA7BFF8}" srcOrd="0" destOrd="0" presId="urn:microsoft.com/office/officeart/2005/8/layout/list1"/>
    <dgm:cxn modelId="{E89F4642-BDCF-4A97-AC85-D353471B7246}" type="presParOf" srcId="{9490C96A-C1D9-4023-ADE6-BE034C54405B}" destId="{B6AC2C60-4046-4DF8-94CF-B99077CBEA49}" srcOrd="1" destOrd="0" presId="urn:microsoft.com/office/officeart/2005/8/layout/list1"/>
    <dgm:cxn modelId="{6E3EE602-937D-4262-A155-C01F58110E30}" type="presParOf" srcId="{04A730DF-06BF-43B3-8D65-DC7F77B484B3}" destId="{20EC4051-4531-46C4-8864-D455AFF20D0B}" srcOrd="13" destOrd="0" presId="urn:microsoft.com/office/officeart/2005/8/layout/list1"/>
    <dgm:cxn modelId="{5B8C1B13-616B-445A-B989-8CE06F33B1C2}" type="presParOf" srcId="{04A730DF-06BF-43B3-8D65-DC7F77B484B3}" destId="{1FB0B7FC-E828-4162-B2EF-B1331888996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985597C-B2FC-46CA-B7DD-36B376888ABE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FC791-7F71-4E6D-A5E6-4EEB82A3D489}">
      <dgm:prSet phldrT="[Text]" custT="1"/>
      <dgm:spPr/>
      <dgm:t>
        <a:bodyPr/>
        <a:lstStyle/>
        <a:p>
          <a:pPr algn="justLow" rtl="1"/>
          <a:r>
            <a:rPr lang="fa-IR" sz="2400" b="1" dirty="0" smtClean="0"/>
            <a:t>1- جمع مالی</a:t>
          </a:r>
        </a:p>
        <a:p>
          <a:pPr algn="justLow" rtl="1"/>
          <a:r>
            <a:rPr lang="fa-IR" sz="2400" b="1" dirty="0" smtClean="0"/>
            <a:t>مثل جمع رقم کل فروش یا جمع دریافتهای نقدی</a:t>
          </a:r>
          <a:endParaRPr lang="en-US" sz="2400" b="1" dirty="0"/>
        </a:p>
      </dgm:t>
    </dgm:pt>
    <dgm:pt modelId="{EA7BE350-A33C-40D6-86C4-0695DD0075BB}" type="parTrans" cxnId="{070D2ACD-0BF4-4778-876B-84549050CFFF}">
      <dgm:prSet/>
      <dgm:spPr/>
      <dgm:t>
        <a:bodyPr/>
        <a:lstStyle/>
        <a:p>
          <a:endParaRPr lang="en-US"/>
        </a:p>
      </dgm:t>
    </dgm:pt>
    <dgm:pt modelId="{9E452A07-B27A-44DB-86ED-524DB79FCEB0}" type="sibTrans" cxnId="{070D2ACD-0BF4-4778-876B-84549050CFFF}">
      <dgm:prSet/>
      <dgm:spPr/>
      <dgm:t>
        <a:bodyPr/>
        <a:lstStyle/>
        <a:p>
          <a:endParaRPr lang="en-US"/>
        </a:p>
      </dgm:t>
    </dgm:pt>
    <dgm:pt modelId="{10482509-7D0E-4221-A65B-B56038E1D24B}">
      <dgm:prSet phldrT="[Text]" custT="1"/>
      <dgm:spPr/>
      <dgm:t>
        <a:bodyPr/>
        <a:lstStyle/>
        <a:p>
          <a:pPr algn="just" rtl="1"/>
          <a:r>
            <a:rPr lang="fa-IR" sz="2000" b="1" dirty="0" smtClean="0"/>
            <a:t>2- جمع درهم </a:t>
          </a:r>
        </a:p>
        <a:p>
          <a:pPr algn="just" rtl="1"/>
          <a:r>
            <a:rPr lang="fa-IR" sz="2000" b="1" dirty="0" smtClean="0"/>
            <a:t>مثل جمع شماره های حساب مشتری یا جمع شماره کارمندی کارکنان</a:t>
          </a:r>
          <a:endParaRPr lang="en-US" sz="2000" b="1" dirty="0"/>
        </a:p>
      </dgm:t>
    </dgm:pt>
    <dgm:pt modelId="{43CC8C3B-4A5C-4E5E-BA2E-9EDFEF071BDA}" type="parTrans" cxnId="{6D9C1594-9ACF-4F9F-B101-2E7EB86E24AC}">
      <dgm:prSet/>
      <dgm:spPr/>
      <dgm:t>
        <a:bodyPr/>
        <a:lstStyle/>
        <a:p>
          <a:endParaRPr lang="en-US"/>
        </a:p>
      </dgm:t>
    </dgm:pt>
    <dgm:pt modelId="{571C91EC-09FB-4D52-A7BD-E6670EB1B97C}" type="sibTrans" cxnId="{6D9C1594-9ACF-4F9F-B101-2E7EB86E24AC}">
      <dgm:prSet/>
      <dgm:spPr/>
      <dgm:t>
        <a:bodyPr/>
        <a:lstStyle/>
        <a:p>
          <a:endParaRPr lang="en-US"/>
        </a:p>
      </dgm:t>
    </dgm:pt>
    <dgm:pt modelId="{A3FB73D6-722B-46AD-87EE-B71F2D7FAEAC}">
      <dgm:prSet phldrT="[Text]" custT="1"/>
      <dgm:spPr/>
      <dgm:t>
        <a:bodyPr/>
        <a:lstStyle/>
        <a:p>
          <a:pPr rtl="1"/>
          <a:r>
            <a:rPr lang="fa-IR" sz="2700" dirty="0" smtClean="0"/>
            <a:t>4</a:t>
          </a:r>
          <a:r>
            <a:rPr lang="fa-IR" sz="2000" b="1" dirty="0" smtClean="0"/>
            <a:t>- شمارش خطی</a:t>
          </a:r>
          <a:endParaRPr lang="en-US" sz="2000" b="1" dirty="0" smtClean="0"/>
        </a:p>
      </dgm:t>
    </dgm:pt>
    <dgm:pt modelId="{B9BE9010-757B-4C65-A602-D2B714D188E1}" type="parTrans" cxnId="{40C05E09-B8CD-4569-A960-27D4B2D7D565}">
      <dgm:prSet/>
      <dgm:spPr/>
      <dgm:t>
        <a:bodyPr/>
        <a:lstStyle/>
        <a:p>
          <a:endParaRPr lang="en-US"/>
        </a:p>
      </dgm:t>
    </dgm:pt>
    <dgm:pt modelId="{302C670D-CCD9-4A1D-A83B-823A19432780}" type="sibTrans" cxnId="{40C05E09-B8CD-4569-A960-27D4B2D7D565}">
      <dgm:prSet/>
      <dgm:spPr/>
      <dgm:t>
        <a:bodyPr/>
        <a:lstStyle/>
        <a:p>
          <a:endParaRPr lang="en-US"/>
        </a:p>
      </dgm:t>
    </dgm:pt>
    <dgm:pt modelId="{51E9235D-1F2A-4417-BAD5-753DE621E7E5}">
      <dgm:prSet phldrT="[Text]" custT="1"/>
      <dgm:spPr/>
      <dgm:t>
        <a:bodyPr/>
        <a:lstStyle/>
        <a:p>
          <a:pPr rtl="1"/>
          <a:r>
            <a:rPr lang="fa-IR" sz="2400" dirty="0" smtClean="0"/>
            <a:t>5- آزمون جمع افقی-عمودی</a:t>
          </a:r>
          <a:endParaRPr lang="en-US" sz="2400" dirty="0"/>
        </a:p>
      </dgm:t>
    </dgm:pt>
    <dgm:pt modelId="{DBFFFA7D-5531-4904-BAE7-2D06EE5F90F6}" type="parTrans" cxnId="{9E84C63E-862A-4066-B8DB-862936D56419}">
      <dgm:prSet/>
      <dgm:spPr/>
      <dgm:t>
        <a:bodyPr/>
        <a:lstStyle/>
        <a:p>
          <a:endParaRPr lang="en-US"/>
        </a:p>
      </dgm:t>
    </dgm:pt>
    <dgm:pt modelId="{6E1F137F-B844-4DA2-8AC0-95FCE4AC7FDC}" type="sibTrans" cxnId="{9E84C63E-862A-4066-B8DB-862936D56419}">
      <dgm:prSet/>
      <dgm:spPr/>
      <dgm:t>
        <a:bodyPr/>
        <a:lstStyle/>
        <a:p>
          <a:endParaRPr lang="en-US"/>
        </a:p>
      </dgm:t>
    </dgm:pt>
    <dgm:pt modelId="{443302A6-AFFB-410D-85FF-BC3DDBBE706C}">
      <dgm:prSet phldrT="[Text]" custT="1"/>
      <dgm:spPr/>
      <dgm:t>
        <a:bodyPr/>
        <a:lstStyle/>
        <a:p>
          <a:pPr algn="just" rtl="1"/>
          <a:r>
            <a:rPr lang="fa-IR" sz="2000" b="1" dirty="0" smtClean="0"/>
            <a:t>3- شمارش ثبت </a:t>
          </a:r>
        </a:p>
        <a:p>
          <a:pPr algn="just" rtl="1"/>
          <a:r>
            <a:rPr lang="fa-IR" sz="2000" b="1" dirty="0" smtClean="0"/>
            <a:t>بیان کننده تعداد اسناد پردازش شده</a:t>
          </a:r>
          <a:r>
            <a:rPr lang="fa-IR" sz="1800" dirty="0" smtClean="0"/>
            <a:t>.</a:t>
          </a:r>
          <a:endParaRPr lang="en-US" sz="1800" dirty="0"/>
        </a:p>
      </dgm:t>
    </dgm:pt>
    <dgm:pt modelId="{19741A9A-A8DE-4742-8F65-C8066425ECEF}" type="parTrans" cxnId="{23368911-856C-426F-8F92-393F68B19CBF}">
      <dgm:prSet/>
      <dgm:spPr/>
      <dgm:t>
        <a:bodyPr/>
        <a:lstStyle/>
        <a:p>
          <a:endParaRPr lang="en-US"/>
        </a:p>
      </dgm:t>
    </dgm:pt>
    <dgm:pt modelId="{68B5C44A-0281-46F6-A42B-251E0DE4D444}" type="sibTrans" cxnId="{23368911-856C-426F-8F92-393F68B19CBF}">
      <dgm:prSet/>
      <dgm:spPr/>
      <dgm:t>
        <a:bodyPr/>
        <a:lstStyle/>
        <a:p>
          <a:endParaRPr lang="en-US"/>
        </a:p>
      </dgm:t>
    </dgm:pt>
    <dgm:pt modelId="{DD5B8947-717F-4FBA-B218-C4CEEDCCC49B}" type="pres">
      <dgm:prSet presAssocID="{B985597C-B2FC-46CA-B7DD-36B376888AB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E3FD35-5A52-4A2F-A28C-CB0A07277F6C}" type="pres">
      <dgm:prSet presAssocID="{B985597C-B2FC-46CA-B7DD-36B376888ABE}" presName="cycle" presStyleCnt="0"/>
      <dgm:spPr/>
    </dgm:pt>
    <dgm:pt modelId="{70825898-B48C-4532-A96D-92666DF851D4}" type="pres">
      <dgm:prSet presAssocID="{5B9FC791-7F71-4E6D-A5E6-4EEB82A3D489}" presName="nodeFirstNode" presStyleLbl="node1" presStyleIdx="0" presStyleCnt="5" custScaleX="153658" custScaleY="104824" custRadScaleRad="92300" custRadScaleInc="34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0C561E-7973-4157-B762-A3CDC3D32B21}" type="pres">
      <dgm:prSet presAssocID="{9E452A07-B27A-44DB-86ED-524DB79FCEB0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5272C765-C03C-469E-A7F4-52A7DC419C7D}" type="pres">
      <dgm:prSet presAssocID="{10482509-7D0E-4221-A65B-B56038E1D24B}" presName="nodeFollowingNodes" presStyleLbl="node1" presStyleIdx="1" presStyleCnt="5" custScaleX="131541" custScaleY="119929" custRadScaleRad="94930" custRadScaleInc="122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04B240-BDA0-4439-A450-76129C74B54A}" type="pres">
      <dgm:prSet presAssocID="{A3FB73D6-722B-46AD-87EE-B71F2D7FAEAC}" presName="nodeFollowingNodes" presStyleLbl="node1" presStyleIdx="2" presStyleCnt="5" custAng="0" custScaleX="107438" custScaleY="135655" custRadScaleRad="97481" custRadScaleInc="-43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ED42A-6C46-4C35-9958-2933F6121257}" type="pres">
      <dgm:prSet presAssocID="{51E9235D-1F2A-4417-BAD5-753DE621E7E5}" presName="nodeFollowingNodes" presStyleLbl="node1" presStyleIdx="3" presStyleCnt="5" custScaleX="112966" custScaleY="140882" custRadScaleRad="104441" custRadScaleInc="142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8CB6AC-3BA0-4FC2-B428-383E10731F56}" type="pres">
      <dgm:prSet presAssocID="{443302A6-AFFB-410D-85FF-BC3DDBBE706C}" presName="nodeFollowingNodes" presStyleLbl="node1" presStyleIdx="4" presStyleCnt="5" custScaleX="112305" custScaleY="118718" custRadScaleRad="101408" custRadScaleInc="-100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A9E4C7-43EB-42B4-880E-4055793FDF6B}" type="presOf" srcId="{B985597C-B2FC-46CA-B7DD-36B376888ABE}" destId="{DD5B8947-717F-4FBA-B218-C4CEEDCCC49B}" srcOrd="0" destOrd="0" presId="urn:microsoft.com/office/officeart/2005/8/layout/cycle3"/>
    <dgm:cxn modelId="{F47655DE-BCC3-4EC4-89F9-D512DA587569}" type="presOf" srcId="{10482509-7D0E-4221-A65B-B56038E1D24B}" destId="{5272C765-C03C-469E-A7F4-52A7DC419C7D}" srcOrd="0" destOrd="0" presId="urn:microsoft.com/office/officeart/2005/8/layout/cycle3"/>
    <dgm:cxn modelId="{9277315E-5AFD-4BEB-847C-CB742EE6EB34}" type="presOf" srcId="{51E9235D-1F2A-4417-BAD5-753DE621E7E5}" destId="{9F9ED42A-6C46-4C35-9958-2933F6121257}" srcOrd="0" destOrd="0" presId="urn:microsoft.com/office/officeart/2005/8/layout/cycle3"/>
    <dgm:cxn modelId="{6D9C1594-9ACF-4F9F-B101-2E7EB86E24AC}" srcId="{B985597C-B2FC-46CA-B7DD-36B376888ABE}" destId="{10482509-7D0E-4221-A65B-B56038E1D24B}" srcOrd="1" destOrd="0" parTransId="{43CC8C3B-4A5C-4E5E-BA2E-9EDFEF071BDA}" sibTransId="{571C91EC-09FB-4D52-A7BD-E6670EB1B97C}"/>
    <dgm:cxn modelId="{31119E75-AC77-4F5A-A408-2A8A17E7F697}" type="presOf" srcId="{A3FB73D6-722B-46AD-87EE-B71F2D7FAEAC}" destId="{2904B240-BDA0-4439-A450-76129C74B54A}" srcOrd="0" destOrd="0" presId="urn:microsoft.com/office/officeart/2005/8/layout/cycle3"/>
    <dgm:cxn modelId="{5AA22950-DBB9-46FC-A088-A82871206A1C}" type="presOf" srcId="{9E452A07-B27A-44DB-86ED-524DB79FCEB0}" destId="{C40C561E-7973-4157-B762-A3CDC3D32B21}" srcOrd="0" destOrd="0" presId="urn:microsoft.com/office/officeart/2005/8/layout/cycle3"/>
    <dgm:cxn modelId="{2795AD1D-54F6-4C20-A2AD-752851C8A8B1}" type="presOf" srcId="{443302A6-AFFB-410D-85FF-BC3DDBBE706C}" destId="{B48CB6AC-3BA0-4FC2-B428-383E10731F56}" srcOrd="0" destOrd="0" presId="urn:microsoft.com/office/officeart/2005/8/layout/cycle3"/>
    <dgm:cxn modelId="{23368911-856C-426F-8F92-393F68B19CBF}" srcId="{B985597C-B2FC-46CA-B7DD-36B376888ABE}" destId="{443302A6-AFFB-410D-85FF-BC3DDBBE706C}" srcOrd="4" destOrd="0" parTransId="{19741A9A-A8DE-4742-8F65-C8066425ECEF}" sibTransId="{68B5C44A-0281-46F6-A42B-251E0DE4D444}"/>
    <dgm:cxn modelId="{1E07F4B0-12E9-40B0-8C27-77646EEC06CA}" type="presOf" srcId="{5B9FC791-7F71-4E6D-A5E6-4EEB82A3D489}" destId="{70825898-B48C-4532-A96D-92666DF851D4}" srcOrd="0" destOrd="0" presId="urn:microsoft.com/office/officeart/2005/8/layout/cycle3"/>
    <dgm:cxn modelId="{9E84C63E-862A-4066-B8DB-862936D56419}" srcId="{B985597C-B2FC-46CA-B7DD-36B376888ABE}" destId="{51E9235D-1F2A-4417-BAD5-753DE621E7E5}" srcOrd="3" destOrd="0" parTransId="{DBFFFA7D-5531-4904-BAE7-2D06EE5F90F6}" sibTransId="{6E1F137F-B844-4DA2-8AC0-95FCE4AC7FDC}"/>
    <dgm:cxn modelId="{40C05E09-B8CD-4569-A960-27D4B2D7D565}" srcId="{B985597C-B2FC-46CA-B7DD-36B376888ABE}" destId="{A3FB73D6-722B-46AD-87EE-B71F2D7FAEAC}" srcOrd="2" destOrd="0" parTransId="{B9BE9010-757B-4C65-A602-D2B714D188E1}" sibTransId="{302C670D-CCD9-4A1D-A83B-823A19432780}"/>
    <dgm:cxn modelId="{070D2ACD-0BF4-4778-876B-84549050CFFF}" srcId="{B985597C-B2FC-46CA-B7DD-36B376888ABE}" destId="{5B9FC791-7F71-4E6D-A5E6-4EEB82A3D489}" srcOrd="0" destOrd="0" parTransId="{EA7BE350-A33C-40D6-86C4-0695DD0075BB}" sibTransId="{9E452A07-B27A-44DB-86ED-524DB79FCEB0}"/>
    <dgm:cxn modelId="{05676574-60B3-42F0-AD56-9145D707264B}" type="presParOf" srcId="{DD5B8947-717F-4FBA-B218-C4CEEDCCC49B}" destId="{B9E3FD35-5A52-4A2F-A28C-CB0A07277F6C}" srcOrd="0" destOrd="0" presId="urn:microsoft.com/office/officeart/2005/8/layout/cycle3"/>
    <dgm:cxn modelId="{DCEC2966-B17D-4CE4-83A9-DD2F318E7823}" type="presParOf" srcId="{B9E3FD35-5A52-4A2F-A28C-CB0A07277F6C}" destId="{70825898-B48C-4532-A96D-92666DF851D4}" srcOrd="0" destOrd="0" presId="urn:microsoft.com/office/officeart/2005/8/layout/cycle3"/>
    <dgm:cxn modelId="{026CD11D-CF1D-44D2-9E2F-B92338B5E0C5}" type="presParOf" srcId="{B9E3FD35-5A52-4A2F-A28C-CB0A07277F6C}" destId="{C40C561E-7973-4157-B762-A3CDC3D32B21}" srcOrd="1" destOrd="0" presId="urn:microsoft.com/office/officeart/2005/8/layout/cycle3"/>
    <dgm:cxn modelId="{FE2F86CE-4516-4BC7-922A-62A8B2676D24}" type="presParOf" srcId="{B9E3FD35-5A52-4A2F-A28C-CB0A07277F6C}" destId="{5272C765-C03C-469E-A7F4-52A7DC419C7D}" srcOrd="2" destOrd="0" presId="urn:microsoft.com/office/officeart/2005/8/layout/cycle3"/>
    <dgm:cxn modelId="{0DCAAC2C-09F5-4F31-B08A-C70A90EF9455}" type="presParOf" srcId="{B9E3FD35-5A52-4A2F-A28C-CB0A07277F6C}" destId="{2904B240-BDA0-4439-A450-76129C74B54A}" srcOrd="3" destOrd="0" presId="urn:microsoft.com/office/officeart/2005/8/layout/cycle3"/>
    <dgm:cxn modelId="{08829607-6C5A-4472-87B8-C130F9B146B3}" type="presParOf" srcId="{B9E3FD35-5A52-4A2F-A28C-CB0A07277F6C}" destId="{9F9ED42A-6C46-4C35-9958-2933F6121257}" srcOrd="4" destOrd="0" presId="urn:microsoft.com/office/officeart/2005/8/layout/cycle3"/>
    <dgm:cxn modelId="{A83046E6-D199-4537-B1EE-1E5C94266A12}" type="presParOf" srcId="{B9E3FD35-5A52-4A2F-A28C-CB0A07277F6C}" destId="{B48CB6AC-3BA0-4FC2-B428-383E10731F56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BD764CD-B032-4463-B4B3-2E37B8564E16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</dgm:pt>
    <dgm:pt modelId="{F05922DD-8F31-494F-BAA1-D4B469515B2B}">
      <dgm:prSet phldrT="[Text]"/>
      <dgm:spPr/>
      <dgm:t>
        <a:bodyPr/>
        <a:lstStyle/>
        <a:p>
          <a:pPr rtl="1"/>
          <a:r>
            <a:rPr lang="fa-IR" b="1" dirty="0" smtClean="0"/>
            <a:t>سرپرستی موثر</a:t>
          </a:r>
          <a:endParaRPr lang="en-US" b="1" dirty="0"/>
        </a:p>
      </dgm:t>
    </dgm:pt>
    <dgm:pt modelId="{421EFF4A-BBE7-4A0B-8514-B417FA8BA84B}" type="parTrans" cxnId="{82EF87BF-FA90-4FB2-A8B0-B2308CFDFEC8}">
      <dgm:prSet/>
      <dgm:spPr/>
      <dgm:t>
        <a:bodyPr/>
        <a:lstStyle/>
        <a:p>
          <a:endParaRPr lang="en-US"/>
        </a:p>
      </dgm:t>
    </dgm:pt>
    <dgm:pt modelId="{B5B44CC7-C4E1-4BB3-BC21-B92667C6D48C}" type="sibTrans" cxnId="{82EF87BF-FA90-4FB2-A8B0-B2308CFDFEC8}">
      <dgm:prSet/>
      <dgm:spPr/>
      <dgm:t>
        <a:bodyPr/>
        <a:lstStyle/>
        <a:p>
          <a:endParaRPr lang="en-US"/>
        </a:p>
      </dgm:t>
    </dgm:pt>
    <dgm:pt modelId="{5CFD6AED-FBAD-4E6A-A52E-BF1B78D881F9}">
      <dgm:prSet phldrT="[Text]"/>
      <dgm:spPr/>
      <dgm:t>
        <a:bodyPr/>
        <a:lstStyle/>
        <a:p>
          <a:r>
            <a:rPr lang="fa-IR" b="1" dirty="0" smtClean="0"/>
            <a:t>حسابرسی داخلی</a:t>
          </a:r>
          <a:endParaRPr lang="en-US" b="1" dirty="0"/>
        </a:p>
      </dgm:t>
    </dgm:pt>
    <dgm:pt modelId="{26B2997E-18F7-441B-A5CF-2F6F363DBDF1}" type="parTrans" cxnId="{2A0BE788-AC12-4593-A831-664179DA4221}">
      <dgm:prSet/>
      <dgm:spPr/>
      <dgm:t>
        <a:bodyPr/>
        <a:lstStyle/>
        <a:p>
          <a:endParaRPr lang="en-US"/>
        </a:p>
      </dgm:t>
    </dgm:pt>
    <dgm:pt modelId="{97BA6454-7C79-4125-925A-7600AD8D85CA}" type="sibTrans" cxnId="{2A0BE788-AC12-4593-A831-664179DA4221}">
      <dgm:prSet/>
      <dgm:spPr/>
      <dgm:t>
        <a:bodyPr/>
        <a:lstStyle/>
        <a:p>
          <a:endParaRPr lang="en-US"/>
        </a:p>
      </dgm:t>
    </dgm:pt>
    <dgm:pt modelId="{25CAF415-F0D7-4273-9793-BA13B90D4AD1}">
      <dgm:prSet phldrT="[Text]"/>
      <dgm:spPr/>
      <dgm:t>
        <a:bodyPr/>
        <a:lstStyle/>
        <a:p>
          <a:r>
            <a:rPr lang="fa-IR" b="1" dirty="0" smtClean="0"/>
            <a:t>حسابداری سنجش مسئولیت</a:t>
          </a:r>
          <a:endParaRPr lang="en-US" b="1" dirty="0"/>
        </a:p>
      </dgm:t>
    </dgm:pt>
    <dgm:pt modelId="{014AE0A3-7CA6-4954-840D-DD5A7E5C66D1}" type="parTrans" cxnId="{402C4222-7BFD-4F65-9F53-900D4FD155B2}">
      <dgm:prSet/>
      <dgm:spPr/>
      <dgm:t>
        <a:bodyPr/>
        <a:lstStyle/>
        <a:p>
          <a:endParaRPr lang="en-US"/>
        </a:p>
      </dgm:t>
    </dgm:pt>
    <dgm:pt modelId="{3EC44BEF-ECDE-4725-B684-7B70FB35AF64}" type="sibTrans" cxnId="{402C4222-7BFD-4F65-9F53-900D4FD155B2}">
      <dgm:prSet/>
      <dgm:spPr/>
      <dgm:t>
        <a:bodyPr/>
        <a:lstStyle/>
        <a:p>
          <a:endParaRPr lang="en-US"/>
        </a:p>
      </dgm:t>
    </dgm:pt>
    <dgm:pt modelId="{5B4E8449-FFAA-415A-9C56-E1A04A6FF53C}" type="pres">
      <dgm:prSet presAssocID="{9BD764CD-B032-4463-B4B3-2E37B8564E16}" presName="compositeShape" presStyleCnt="0">
        <dgm:presLayoutVars>
          <dgm:chMax val="7"/>
          <dgm:dir/>
          <dgm:resizeHandles val="exact"/>
        </dgm:presLayoutVars>
      </dgm:prSet>
      <dgm:spPr/>
    </dgm:pt>
    <dgm:pt modelId="{16503BB9-32F6-4C72-A989-2D6B0B099B9E}" type="pres">
      <dgm:prSet presAssocID="{9BD764CD-B032-4463-B4B3-2E37B8564E16}" presName="wedge1" presStyleLbl="node1" presStyleIdx="0" presStyleCnt="3" custLinFactNeighborX="-5611" custLinFactNeighborY="4081"/>
      <dgm:spPr/>
      <dgm:t>
        <a:bodyPr/>
        <a:lstStyle/>
        <a:p>
          <a:endParaRPr lang="en-US"/>
        </a:p>
      </dgm:t>
    </dgm:pt>
    <dgm:pt modelId="{8FD940D0-CD88-4EA5-935A-53F4CDE112A7}" type="pres">
      <dgm:prSet presAssocID="{9BD764CD-B032-4463-B4B3-2E37B8564E1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253FC9-DAD9-4D21-9817-E94F2BCFF115}" type="pres">
      <dgm:prSet presAssocID="{9BD764CD-B032-4463-B4B3-2E37B8564E16}" presName="wedge2" presStyleLbl="node1" presStyleIdx="1" presStyleCnt="3"/>
      <dgm:spPr/>
      <dgm:t>
        <a:bodyPr/>
        <a:lstStyle/>
        <a:p>
          <a:endParaRPr lang="en-US"/>
        </a:p>
      </dgm:t>
    </dgm:pt>
    <dgm:pt modelId="{A8CACA36-290C-4E8B-B95F-6264C19C8C7E}" type="pres">
      <dgm:prSet presAssocID="{9BD764CD-B032-4463-B4B3-2E37B8564E1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78A4DC-D245-4A03-8CB3-8256CB0BF01C}" type="pres">
      <dgm:prSet presAssocID="{9BD764CD-B032-4463-B4B3-2E37B8564E16}" presName="wedge3" presStyleLbl="node1" presStyleIdx="2" presStyleCnt="3"/>
      <dgm:spPr/>
      <dgm:t>
        <a:bodyPr/>
        <a:lstStyle/>
        <a:p>
          <a:endParaRPr lang="en-US"/>
        </a:p>
      </dgm:t>
    </dgm:pt>
    <dgm:pt modelId="{2793666B-8FEB-49AF-9A48-87C8743ED0FA}" type="pres">
      <dgm:prSet presAssocID="{9BD764CD-B032-4463-B4B3-2E37B8564E1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D599A1-76EC-431C-9385-0A6D09C070C4}" type="presOf" srcId="{5CFD6AED-FBAD-4E6A-A52E-BF1B78D881F9}" destId="{18253FC9-DAD9-4D21-9817-E94F2BCFF115}" srcOrd="0" destOrd="0" presId="urn:microsoft.com/office/officeart/2005/8/layout/chart3"/>
    <dgm:cxn modelId="{3DFEB70D-95FF-4168-A160-143249CD8305}" type="presOf" srcId="{25CAF415-F0D7-4273-9793-BA13B90D4AD1}" destId="{CF78A4DC-D245-4A03-8CB3-8256CB0BF01C}" srcOrd="0" destOrd="0" presId="urn:microsoft.com/office/officeart/2005/8/layout/chart3"/>
    <dgm:cxn modelId="{82EF87BF-FA90-4FB2-A8B0-B2308CFDFEC8}" srcId="{9BD764CD-B032-4463-B4B3-2E37B8564E16}" destId="{F05922DD-8F31-494F-BAA1-D4B469515B2B}" srcOrd="0" destOrd="0" parTransId="{421EFF4A-BBE7-4A0B-8514-B417FA8BA84B}" sibTransId="{B5B44CC7-C4E1-4BB3-BC21-B92667C6D48C}"/>
    <dgm:cxn modelId="{4CC2C79C-6BA2-4DF4-8B09-198A1282A0D2}" type="presOf" srcId="{F05922DD-8F31-494F-BAA1-D4B469515B2B}" destId="{8FD940D0-CD88-4EA5-935A-53F4CDE112A7}" srcOrd="1" destOrd="0" presId="urn:microsoft.com/office/officeart/2005/8/layout/chart3"/>
    <dgm:cxn modelId="{2A0BE788-AC12-4593-A831-664179DA4221}" srcId="{9BD764CD-B032-4463-B4B3-2E37B8564E16}" destId="{5CFD6AED-FBAD-4E6A-A52E-BF1B78D881F9}" srcOrd="1" destOrd="0" parTransId="{26B2997E-18F7-441B-A5CF-2F6F363DBDF1}" sibTransId="{97BA6454-7C79-4125-925A-7600AD8D85CA}"/>
    <dgm:cxn modelId="{D85DF23F-CDE3-464B-877B-539641FFF2C1}" type="presOf" srcId="{25CAF415-F0D7-4273-9793-BA13B90D4AD1}" destId="{2793666B-8FEB-49AF-9A48-87C8743ED0FA}" srcOrd="1" destOrd="0" presId="urn:microsoft.com/office/officeart/2005/8/layout/chart3"/>
    <dgm:cxn modelId="{878DAD21-7386-4BB5-B713-EE7B1DBF3F8B}" type="presOf" srcId="{5CFD6AED-FBAD-4E6A-A52E-BF1B78D881F9}" destId="{A8CACA36-290C-4E8B-B95F-6264C19C8C7E}" srcOrd="1" destOrd="0" presId="urn:microsoft.com/office/officeart/2005/8/layout/chart3"/>
    <dgm:cxn modelId="{F7537139-9B2C-47CC-AD3F-E1771770290E}" type="presOf" srcId="{F05922DD-8F31-494F-BAA1-D4B469515B2B}" destId="{16503BB9-32F6-4C72-A989-2D6B0B099B9E}" srcOrd="0" destOrd="0" presId="urn:microsoft.com/office/officeart/2005/8/layout/chart3"/>
    <dgm:cxn modelId="{918703E9-48C9-479B-9EED-E270B9607607}" type="presOf" srcId="{9BD764CD-B032-4463-B4B3-2E37B8564E16}" destId="{5B4E8449-FFAA-415A-9C56-E1A04A6FF53C}" srcOrd="0" destOrd="0" presId="urn:microsoft.com/office/officeart/2005/8/layout/chart3"/>
    <dgm:cxn modelId="{402C4222-7BFD-4F65-9F53-900D4FD155B2}" srcId="{9BD764CD-B032-4463-B4B3-2E37B8564E16}" destId="{25CAF415-F0D7-4273-9793-BA13B90D4AD1}" srcOrd="2" destOrd="0" parTransId="{014AE0A3-7CA6-4954-840D-DD5A7E5C66D1}" sibTransId="{3EC44BEF-ECDE-4725-B684-7B70FB35AF64}"/>
    <dgm:cxn modelId="{4B02D293-F348-4861-8CFB-870F730E6DF4}" type="presParOf" srcId="{5B4E8449-FFAA-415A-9C56-E1A04A6FF53C}" destId="{16503BB9-32F6-4C72-A989-2D6B0B099B9E}" srcOrd="0" destOrd="0" presId="urn:microsoft.com/office/officeart/2005/8/layout/chart3"/>
    <dgm:cxn modelId="{65C7155B-C59A-4409-A83B-9B034A49B562}" type="presParOf" srcId="{5B4E8449-FFAA-415A-9C56-E1A04A6FF53C}" destId="{8FD940D0-CD88-4EA5-935A-53F4CDE112A7}" srcOrd="1" destOrd="0" presId="urn:microsoft.com/office/officeart/2005/8/layout/chart3"/>
    <dgm:cxn modelId="{5B84DFDB-D9C5-46A2-9147-02C9C2037B95}" type="presParOf" srcId="{5B4E8449-FFAA-415A-9C56-E1A04A6FF53C}" destId="{18253FC9-DAD9-4D21-9817-E94F2BCFF115}" srcOrd="2" destOrd="0" presId="urn:microsoft.com/office/officeart/2005/8/layout/chart3"/>
    <dgm:cxn modelId="{971C7EA9-43BC-41DD-93A1-420451048A51}" type="presParOf" srcId="{5B4E8449-FFAA-415A-9C56-E1A04A6FF53C}" destId="{A8CACA36-290C-4E8B-B95F-6264C19C8C7E}" srcOrd="3" destOrd="0" presId="urn:microsoft.com/office/officeart/2005/8/layout/chart3"/>
    <dgm:cxn modelId="{EF9A3F17-0434-4F42-AAE8-2E9B68E5FE18}" type="presParOf" srcId="{5B4E8449-FFAA-415A-9C56-E1A04A6FF53C}" destId="{CF78A4DC-D245-4A03-8CB3-8256CB0BF01C}" srcOrd="4" destOrd="0" presId="urn:microsoft.com/office/officeart/2005/8/layout/chart3"/>
    <dgm:cxn modelId="{69E3C3DA-867E-4AA5-BBCA-7C47AC97D40F}" type="presParOf" srcId="{5B4E8449-FFAA-415A-9C56-E1A04A6FF53C}" destId="{2793666B-8FEB-49AF-9A48-87C8743ED0FA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D0B6EC-CC2C-4732-9373-EE60BE06900C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82144667-A013-447B-AA54-AC1302813827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محيط كنترل</a:t>
          </a:r>
          <a:endParaRPr lang="fa-IR" sz="2600" dirty="0">
            <a:cs typeface="B Nazanin" pitchFamily="2" charset="-78"/>
          </a:endParaRPr>
        </a:p>
      </dgm:t>
    </dgm:pt>
    <dgm:pt modelId="{C2D732D1-A7F7-4CBE-AF88-547FCA142AB4}" type="parTrans" cxnId="{720D0794-DCAF-4A77-B45C-8F34735C4841}">
      <dgm:prSet/>
      <dgm:spPr/>
      <dgm:t>
        <a:bodyPr/>
        <a:lstStyle/>
        <a:p>
          <a:pPr rtl="1"/>
          <a:endParaRPr lang="fa-IR"/>
        </a:p>
      </dgm:t>
    </dgm:pt>
    <dgm:pt modelId="{CE3223EE-918E-4FB1-9C02-D0C5DB6CF4BF}" type="sibTrans" cxnId="{720D0794-DCAF-4A77-B45C-8F34735C4841}">
      <dgm:prSet/>
      <dgm:spPr/>
      <dgm:t>
        <a:bodyPr/>
        <a:lstStyle/>
        <a:p>
          <a:pPr rtl="1"/>
          <a:endParaRPr lang="fa-IR"/>
        </a:p>
      </dgm:t>
    </dgm:pt>
    <dgm:pt modelId="{C246BD73-A988-47C3-8756-6D4E56C97A41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فعاليت هاي كنترلي</a:t>
          </a:r>
        </a:p>
      </dgm:t>
    </dgm:pt>
    <dgm:pt modelId="{F0A5933B-AC4A-4331-8D17-CE9FD9809B88}" type="parTrans" cxnId="{61A47970-3BF1-4A45-B935-8A33A2B97C64}">
      <dgm:prSet/>
      <dgm:spPr/>
      <dgm:t>
        <a:bodyPr/>
        <a:lstStyle/>
        <a:p>
          <a:pPr rtl="1"/>
          <a:endParaRPr lang="fa-IR"/>
        </a:p>
      </dgm:t>
    </dgm:pt>
    <dgm:pt modelId="{A13167EC-CD5B-4BBA-8ABD-0E327C3A009A}" type="sibTrans" cxnId="{61A47970-3BF1-4A45-B935-8A33A2B97C64}">
      <dgm:prSet/>
      <dgm:spPr/>
      <dgm:t>
        <a:bodyPr/>
        <a:lstStyle/>
        <a:p>
          <a:pPr rtl="1"/>
          <a:endParaRPr lang="fa-IR"/>
        </a:p>
      </dgm:t>
    </dgm:pt>
    <dgm:pt modelId="{5FA97973-A68D-48B1-8A66-683B82E562C1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ارزيابي ريسك</a:t>
          </a:r>
          <a:endParaRPr lang="fa-IR" sz="2600" dirty="0">
            <a:cs typeface="B Nazanin" pitchFamily="2" charset="-78"/>
          </a:endParaRPr>
        </a:p>
      </dgm:t>
    </dgm:pt>
    <dgm:pt modelId="{1A2B24E1-9921-47B9-81D0-9AC20C04256C}" type="parTrans" cxnId="{8BE34AD5-8683-444E-B65F-0D4801BDD0DE}">
      <dgm:prSet/>
      <dgm:spPr/>
      <dgm:t>
        <a:bodyPr/>
        <a:lstStyle/>
        <a:p>
          <a:pPr rtl="1"/>
          <a:endParaRPr lang="fa-IR"/>
        </a:p>
      </dgm:t>
    </dgm:pt>
    <dgm:pt modelId="{FB82C3BE-7D2A-47EF-8B41-EE18C4DF4AAB}" type="sibTrans" cxnId="{8BE34AD5-8683-444E-B65F-0D4801BDD0DE}">
      <dgm:prSet/>
      <dgm:spPr/>
      <dgm:t>
        <a:bodyPr/>
        <a:lstStyle/>
        <a:p>
          <a:pPr rtl="1"/>
          <a:endParaRPr lang="fa-IR"/>
        </a:p>
      </dgm:t>
    </dgm:pt>
    <dgm:pt modelId="{AB11512A-BBF0-439D-AC72-DDA1ED65BD9B}">
      <dgm:prSet phldrT="[Text]"/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اطلاعات وارتباطات</a:t>
          </a:r>
          <a:endParaRPr lang="fa-IR" dirty="0">
            <a:cs typeface="B Nazanin" pitchFamily="2" charset="-78"/>
          </a:endParaRPr>
        </a:p>
      </dgm:t>
    </dgm:pt>
    <dgm:pt modelId="{13272662-B048-4517-B894-B149E22782A9}" type="parTrans" cxnId="{4CEBECD2-3CB3-496D-84D2-ABB05742D52D}">
      <dgm:prSet/>
      <dgm:spPr/>
      <dgm:t>
        <a:bodyPr/>
        <a:lstStyle/>
        <a:p>
          <a:pPr rtl="1"/>
          <a:endParaRPr lang="fa-IR"/>
        </a:p>
      </dgm:t>
    </dgm:pt>
    <dgm:pt modelId="{AEF9DE97-494E-4F8C-8183-A3931FA59597}" type="sibTrans" cxnId="{4CEBECD2-3CB3-496D-84D2-ABB05742D52D}">
      <dgm:prSet/>
      <dgm:spPr/>
      <dgm:t>
        <a:bodyPr/>
        <a:lstStyle/>
        <a:p>
          <a:pPr rtl="1"/>
          <a:endParaRPr lang="fa-IR"/>
        </a:p>
      </dgm:t>
    </dgm:pt>
    <dgm:pt modelId="{1AD50D05-B0CE-4EE1-BFA3-9550684E1C48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بازبيني وكنترل عملكرد</a:t>
          </a:r>
          <a:endParaRPr lang="fa-IR" sz="2600" dirty="0">
            <a:cs typeface="B Nazanin" pitchFamily="2" charset="-78"/>
          </a:endParaRPr>
        </a:p>
      </dgm:t>
    </dgm:pt>
    <dgm:pt modelId="{DA550A4C-2EF2-44C8-8BFB-5789952BA9F4}" type="parTrans" cxnId="{2003EBF1-E932-4B9E-A19A-D0FDA3310897}">
      <dgm:prSet/>
      <dgm:spPr/>
      <dgm:t>
        <a:bodyPr/>
        <a:lstStyle/>
        <a:p>
          <a:pPr rtl="1"/>
          <a:endParaRPr lang="fa-IR"/>
        </a:p>
      </dgm:t>
    </dgm:pt>
    <dgm:pt modelId="{0AF4D982-5347-4DE6-AB69-6D753A772EBA}" type="sibTrans" cxnId="{2003EBF1-E932-4B9E-A19A-D0FDA3310897}">
      <dgm:prSet/>
      <dgm:spPr/>
      <dgm:t>
        <a:bodyPr/>
        <a:lstStyle/>
        <a:p>
          <a:pPr rtl="1"/>
          <a:endParaRPr lang="fa-IR"/>
        </a:p>
      </dgm:t>
    </dgm:pt>
    <dgm:pt modelId="{3059C67E-5398-47F5-9E16-BF4B4C51CB2B}" type="pres">
      <dgm:prSet presAssocID="{E2D0B6EC-CC2C-4732-9373-EE60BE06900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18FC3E-82B0-4900-B36B-D7AC23FBAE47}" type="pres">
      <dgm:prSet presAssocID="{82144667-A013-447B-AA54-AC1302813827}" presName="node" presStyleLbl="node1" presStyleIdx="0" presStyleCnt="5" custScaleX="129454" custScaleY="1188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D7CB28-34E0-436F-8AC4-73CE0678844A}" type="pres">
      <dgm:prSet presAssocID="{82144667-A013-447B-AA54-AC1302813827}" presName="spNode" presStyleCnt="0"/>
      <dgm:spPr/>
    </dgm:pt>
    <dgm:pt modelId="{375C8352-2D6E-4D49-AF07-E8C1485BD010}" type="pres">
      <dgm:prSet presAssocID="{CE3223EE-918E-4FB1-9C02-D0C5DB6CF4B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66779C73-57F1-4142-88C1-D6346D11E451}" type="pres">
      <dgm:prSet presAssocID="{C246BD73-A988-47C3-8756-6D4E56C97A41}" presName="node" presStyleLbl="node1" presStyleIdx="1" presStyleCnt="5" custScaleX="130711" custScaleY="1156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96C9435-51A5-41FB-BD1D-633B333A07EF}" type="pres">
      <dgm:prSet presAssocID="{C246BD73-A988-47C3-8756-6D4E56C97A41}" presName="spNode" presStyleCnt="0"/>
      <dgm:spPr/>
    </dgm:pt>
    <dgm:pt modelId="{9FF5E872-5B5C-4EAC-A61A-DF3D11704EE9}" type="pres">
      <dgm:prSet presAssocID="{A13167EC-CD5B-4BBA-8ABD-0E327C3A009A}" presName="sibTrans" presStyleLbl="sibTrans1D1" presStyleIdx="1" presStyleCnt="5"/>
      <dgm:spPr/>
      <dgm:t>
        <a:bodyPr/>
        <a:lstStyle/>
        <a:p>
          <a:endParaRPr lang="en-US"/>
        </a:p>
      </dgm:t>
    </dgm:pt>
    <dgm:pt modelId="{68FA1F99-F2BC-4360-8E58-3BC2B410F22B}" type="pres">
      <dgm:prSet presAssocID="{5FA97973-A68D-48B1-8A66-683B82E562C1}" presName="node" presStyleLbl="node1" presStyleIdx="2" presStyleCnt="5" custScaleX="128757" custScaleY="124710" custRadScaleRad="96517" custRadScaleInc="-76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B9583D1-46FD-4E80-83BB-6380D997D8F9}" type="pres">
      <dgm:prSet presAssocID="{5FA97973-A68D-48B1-8A66-683B82E562C1}" presName="spNode" presStyleCnt="0"/>
      <dgm:spPr/>
    </dgm:pt>
    <dgm:pt modelId="{8AB4205D-9DD3-4699-AC12-3B8FED2A269B}" type="pres">
      <dgm:prSet presAssocID="{FB82C3BE-7D2A-47EF-8B41-EE18C4DF4AAB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BAB6A36-E793-44E9-B3D4-551BDE52A2AF}" type="pres">
      <dgm:prSet presAssocID="{AB11512A-BBF0-439D-AC72-DDA1ED65BD9B}" presName="node" presStyleLbl="node1" presStyleIdx="3" presStyleCnt="5" custScaleX="126694" custScaleY="11928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EDE5070-234F-4C14-B13F-8A7BEC5B0C0D}" type="pres">
      <dgm:prSet presAssocID="{AB11512A-BBF0-439D-AC72-DDA1ED65BD9B}" presName="spNode" presStyleCnt="0"/>
      <dgm:spPr/>
    </dgm:pt>
    <dgm:pt modelId="{65072EED-9025-4EDA-A367-63E05E879103}" type="pres">
      <dgm:prSet presAssocID="{AEF9DE97-494E-4F8C-8183-A3931FA59597}" presName="sibTrans" presStyleLbl="sibTrans1D1" presStyleIdx="3" presStyleCnt="5"/>
      <dgm:spPr/>
      <dgm:t>
        <a:bodyPr/>
        <a:lstStyle/>
        <a:p>
          <a:endParaRPr lang="en-US"/>
        </a:p>
      </dgm:t>
    </dgm:pt>
    <dgm:pt modelId="{FCA3DA06-CEF7-4465-9955-151BBF1C8C22}" type="pres">
      <dgm:prSet presAssocID="{1AD50D05-B0CE-4EE1-BFA3-9550684E1C48}" presName="node" presStyleLbl="node1" presStyleIdx="4" presStyleCnt="5" custScaleX="136402" custScaleY="1486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BD859A8-E2AF-4F78-BA08-BD9FED5BE669}" type="pres">
      <dgm:prSet presAssocID="{1AD50D05-B0CE-4EE1-BFA3-9550684E1C48}" presName="spNode" presStyleCnt="0"/>
      <dgm:spPr/>
    </dgm:pt>
    <dgm:pt modelId="{6556FB33-1D79-4CDF-893A-1AF525B9870E}" type="pres">
      <dgm:prSet presAssocID="{0AF4D982-5347-4DE6-AB69-6D753A772EBA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78F75D48-060B-4921-9139-E156E2F3A72D}" type="presOf" srcId="{AEF9DE97-494E-4F8C-8183-A3931FA59597}" destId="{65072EED-9025-4EDA-A367-63E05E879103}" srcOrd="0" destOrd="0" presId="urn:microsoft.com/office/officeart/2005/8/layout/cycle6"/>
    <dgm:cxn modelId="{2003EBF1-E932-4B9E-A19A-D0FDA3310897}" srcId="{E2D0B6EC-CC2C-4732-9373-EE60BE06900C}" destId="{1AD50D05-B0CE-4EE1-BFA3-9550684E1C48}" srcOrd="4" destOrd="0" parTransId="{DA550A4C-2EF2-44C8-8BFB-5789952BA9F4}" sibTransId="{0AF4D982-5347-4DE6-AB69-6D753A772EBA}"/>
    <dgm:cxn modelId="{7F0F876E-A1DD-437F-9B7B-23B3FFA59846}" type="presOf" srcId="{82144667-A013-447B-AA54-AC1302813827}" destId="{5418FC3E-82B0-4900-B36B-D7AC23FBAE47}" srcOrd="0" destOrd="0" presId="urn:microsoft.com/office/officeart/2005/8/layout/cycle6"/>
    <dgm:cxn modelId="{720D0794-DCAF-4A77-B45C-8F34735C4841}" srcId="{E2D0B6EC-CC2C-4732-9373-EE60BE06900C}" destId="{82144667-A013-447B-AA54-AC1302813827}" srcOrd="0" destOrd="0" parTransId="{C2D732D1-A7F7-4CBE-AF88-547FCA142AB4}" sibTransId="{CE3223EE-918E-4FB1-9C02-D0C5DB6CF4BF}"/>
    <dgm:cxn modelId="{64BBC037-CF90-4BC0-BA0A-FE4D841C93AD}" type="presOf" srcId="{0AF4D982-5347-4DE6-AB69-6D753A772EBA}" destId="{6556FB33-1D79-4CDF-893A-1AF525B9870E}" srcOrd="0" destOrd="0" presId="urn:microsoft.com/office/officeart/2005/8/layout/cycle6"/>
    <dgm:cxn modelId="{61A47970-3BF1-4A45-B935-8A33A2B97C64}" srcId="{E2D0B6EC-CC2C-4732-9373-EE60BE06900C}" destId="{C246BD73-A988-47C3-8756-6D4E56C97A41}" srcOrd="1" destOrd="0" parTransId="{F0A5933B-AC4A-4331-8D17-CE9FD9809B88}" sibTransId="{A13167EC-CD5B-4BBA-8ABD-0E327C3A009A}"/>
    <dgm:cxn modelId="{041224D6-23D4-4097-B60F-0F389A5FDCBD}" type="presOf" srcId="{5FA97973-A68D-48B1-8A66-683B82E562C1}" destId="{68FA1F99-F2BC-4360-8E58-3BC2B410F22B}" srcOrd="0" destOrd="0" presId="urn:microsoft.com/office/officeart/2005/8/layout/cycle6"/>
    <dgm:cxn modelId="{1A0F2CD2-2D42-4582-B78C-A2A85E167D57}" type="presOf" srcId="{1AD50D05-B0CE-4EE1-BFA3-9550684E1C48}" destId="{FCA3DA06-CEF7-4465-9955-151BBF1C8C22}" srcOrd="0" destOrd="0" presId="urn:microsoft.com/office/officeart/2005/8/layout/cycle6"/>
    <dgm:cxn modelId="{A6BF7804-AED5-4D65-AF55-591E2117FE08}" type="presOf" srcId="{AB11512A-BBF0-439D-AC72-DDA1ED65BD9B}" destId="{5BAB6A36-E793-44E9-B3D4-551BDE52A2AF}" srcOrd="0" destOrd="0" presId="urn:microsoft.com/office/officeart/2005/8/layout/cycle6"/>
    <dgm:cxn modelId="{750D7E4F-509C-468B-85F7-69CA5C96199A}" type="presOf" srcId="{E2D0B6EC-CC2C-4732-9373-EE60BE06900C}" destId="{3059C67E-5398-47F5-9E16-BF4B4C51CB2B}" srcOrd="0" destOrd="0" presId="urn:microsoft.com/office/officeart/2005/8/layout/cycle6"/>
    <dgm:cxn modelId="{DE3F890D-C458-4510-8993-4BD64B3FF0A8}" type="presOf" srcId="{FB82C3BE-7D2A-47EF-8B41-EE18C4DF4AAB}" destId="{8AB4205D-9DD3-4699-AC12-3B8FED2A269B}" srcOrd="0" destOrd="0" presId="urn:microsoft.com/office/officeart/2005/8/layout/cycle6"/>
    <dgm:cxn modelId="{87BB0CFB-3DA9-4992-A604-E80BCA86DC1F}" type="presOf" srcId="{A13167EC-CD5B-4BBA-8ABD-0E327C3A009A}" destId="{9FF5E872-5B5C-4EAC-A61A-DF3D11704EE9}" srcOrd="0" destOrd="0" presId="urn:microsoft.com/office/officeart/2005/8/layout/cycle6"/>
    <dgm:cxn modelId="{51084838-9B1E-401F-98D2-24DB5B1EFBCC}" type="presOf" srcId="{C246BD73-A988-47C3-8756-6D4E56C97A41}" destId="{66779C73-57F1-4142-88C1-D6346D11E451}" srcOrd="0" destOrd="0" presId="urn:microsoft.com/office/officeart/2005/8/layout/cycle6"/>
    <dgm:cxn modelId="{4CEBECD2-3CB3-496D-84D2-ABB05742D52D}" srcId="{E2D0B6EC-CC2C-4732-9373-EE60BE06900C}" destId="{AB11512A-BBF0-439D-AC72-DDA1ED65BD9B}" srcOrd="3" destOrd="0" parTransId="{13272662-B048-4517-B894-B149E22782A9}" sibTransId="{AEF9DE97-494E-4F8C-8183-A3931FA59597}"/>
    <dgm:cxn modelId="{8BE34AD5-8683-444E-B65F-0D4801BDD0DE}" srcId="{E2D0B6EC-CC2C-4732-9373-EE60BE06900C}" destId="{5FA97973-A68D-48B1-8A66-683B82E562C1}" srcOrd="2" destOrd="0" parTransId="{1A2B24E1-9921-47B9-81D0-9AC20C04256C}" sibTransId="{FB82C3BE-7D2A-47EF-8B41-EE18C4DF4AAB}"/>
    <dgm:cxn modelId="{01B5339C-2720-4772-A06C-D53DB8093B2B}" type="presOf" srcId="{CE3223EE-918E-4FB1-9C02-D0C5DB6CF4BF}" destId="{375C8352-2D6E-4D49-AF07-E8C1485BD010}" srcOrd="0" destOrd="0" presId="urn:microsoft.com/office/officeart/2005/8/layout/cycle6"/>
    <dgm:cxn modelId="{68A30493-C61A-4719-BC59-3113909D870B}" type="presParOf" srcId="{3059C67E-5398-47F5-9E16-BF4B4C51CB2B}" destId="{5418FC3E-82B0-4900-B36B-D7AC23FBAE47}" srcOrd="0" destOrd="0" presId="urn:microsoft.com/office/officeart/2005/8/layout/cycle6"/>
    <dgm:cxn modelId="{4BC5D79C-6599-4BA4-8F7F-CCA435822187}" type="presParOf" srcId="{3059C67E-5398-47F5-9E16-BF4B4C51CB2B}" destId="{4ED7CB28-34E0-436F-8AC4-73CE0678844A}" srcOrd="1" destOrd="0" presId="urn:microsoft.com/office/officeart/2005/8/layout/cycle6"/>
    <dgm:cxn modelId="{78F873F7-F400-47B6-8A0D-B6D1BE599F3E}" type="presParOf" srcId="{3059C67E-5398-47F5-9E16-BF4B4C51CB2B}" destId="{375C8352-2D6E-4D49-AF07-E8C1485BD010}" srcOrd="2" destOrd="0" presId="urn:microsoft.com/office/officeart/2005/8/layout/cycle6"/>
    <dgm:cxn modelId="{93B38D17-777E-4F5F-8765-27C6289E9564}" type="presParOf" srcId="{3059C67E-5398-47F5-9E16-BF4B4C51CB2B}" destId="{66779C73-57F1-4142-88C1-D6346D11E451}" srcOrd="3" destOrd="0" presId="urn:microsoft.com/office/officeart/2005/8/layout/cycle6"/>
    <dgm:cxn modelId="{E9EFADEB-09CC-40DE-9056-C6D7A8BC6044}" type="presParOf" srcId="{3059C67E-5398-47F5-9E16-BF4B4C51CB2B}" destId="{296C9435-51A5-41FB-BD1D-633B333A07EF}" srcOrd="4" destOrd="0" presId="urn:microsoft.com/office/officeart/2005/8/layout/cycle6"/>
    <dgm:cxn modelId="{5AA5F974-0030-44EF-B31B-EE6241D0F86A}" type="presParOf" srcId="{3059C67E-5398-47F5-9E16-BF4B4C51CB2B}" destId="{9FF5E872-5B5C-4EAC-A61A-DF3D11704EE9}" srcOrd="5" destOrd="0" presId="urn:microsoft.com/office/officeart/2005/8/layout/cycle6"/>
    <dgm:cxn modelId="{784C4D4B-F679-4C18-868D-1A78C21601A1}" type="presParOf" srcId="{3059C67E-5398-47F5-9E16-BF4B4C51CB2B}" destId="{68FA1F99-F2BC-4360-8E58-3BC2B410F22B}" srcOrd="6" destOrd="0" presId="urn:microsoft.com/office/officeart/2005/8/layout/cycle6"/>
    <dgm:cxn modelId="{8A52C38A-A71F-4777-A4B9-E9B36CC2689A}" type="presParOf" srcId="{3059C67E-5398-47F5-9E16-BF4B4C51CB2B}" destId="{AB9583D1-46FD-4E80-83BB-6380D997D8F9}" srcOrd="7" destOrd="0" presId="urn:microsoft.com/office/officeart/2005/8/layout/cycle6"/>
    <dgm:cxn modelId="{59E75049-2433-417A-AFBD-51B5C3FB8D65}" type="presParOf" srcId="{3059C67E-5398-47F5-9E16-BF4B4C51CB2B}" destId="{8AB4205D-9DD3-4699-AC12-3B8FED2A269B}" srcOrd="8" destOrd="0" presId="urn:microsoft.com/office/officeart/2005/8/layout/cycle6"/>
    <dgm:cxn modelId="{B66440F6-F603-48C2-9AEB-283462194F6F}" type="presParOf" srcId="{3059C67E-5398-47F5-9E16-BF4B4C51CB2B}" destId="{5BAB6A36-E793-44E9-B3D4-551BDE52A2AF}" srcOrd="9" destOrd="0" presId="urn:microsoft.com/office/officeart/2005/8/layout/cycle6"/>
    <dgm:cxn modelId="{AE573F31-E275-4FA2-8BB2-7592517CDC84}" type="presParOf" srcId="{3059C67E-5398-47F5-9E16-BF4B4C51CB2B}" destId="{BEDE5070-234F-4C14-B13F-8A7BEC5B0C0D}" srcOrd="10" destOrd="0" presId="urn:microsoft.com/office/officeart/2005/8/layout/cycle6"/>
    <dgm:cxn modelId="{3607ECA1-FDC5-49AD-8B22-7BBDB622155F}" type="presParOf" srcId="{3059C67E-5398-47F5-9E16-BF4B4C51CB2B}" destId="{65072EED-9025-4EDA-A367-63E05E879103}" srcOrd="11" destOrd="0" presId="urn:microsoft.com/office/officeart/2005/8/layout/cycle6"/>
    <dgm:cxn modelId="{4901E1F9-ACCB-461B-B84C-C730F61A566F}" type="presParOf" srcId="{3059C67E-5398-47F5-9E16-BF4B4C51CB2B}" destId="{FCA3DA06-CEF7-4465-9955-151BBF1C8C22}" srcOrd="12" destOrd="0" presId="urn:microsoft.com/office/officeart/2005/8/layout/cycle6"/>
    <dgm:cxn modelId="{47F6EF07-4E37-42E7-968F-1D2771DE9F52}" type="presParOf" srcId="{3059C67E-5398-47F5-9E16-BF4B4C51CB2B}" destId="{EBD859A8-E2AF-4F78-BA08-BD9FED5BE669}" srcOrd="13" destOrd="0" presId="urn:microsoft.com/office/officeart/2005/8/layout/cycle6"/>
    <dgm:cxn modelId="{BC89BF86-A44B-4A97-BB4D-86D52594A4D9}" type="presParOf" srcId="{3059C67E-5398-47F5-9E16-BF4B4C51CB2B}" destId="{6556FB33-1D79-4CDF-893A-1AF525B9870E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519BC3-5886-4719-9502-112061A031C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D3F09F-E1C6-4D54-A281-026FC1582334}">
      <dgm:prSet phldrT="[Text]" custT="1"/>
      <dgm:spPr/>
      <dgm:t>
        <a:bodyPr/>
        <a:lstStyle/>
        <a:p>
          <a:r>
            <a:rPr lang="fa-IR" sz="3200" smtClean="0">
              <a:solidFill>
                <a:srgbClr val="FF0000"/>
              </a:solidFill>
              <a:cs typeface="B Nazanin" pitchFamily="2" charset="-78"/>
            </a:rPr>
            <a:t>ساختار سازمانی</a:t>
          </a:r>
          <a:endParaRPr lang="en-US" sz="3200" dirty="0">
            <a:solidFill>
              <a:srgbClr val="FF0000"/>
            </a:solidFill>
            <a:cs typeface="B Nazanin" pitchFamily="2" charset="-78"/>
          </a:endParaRPr>
        </a:p>
      </dgm:t>
    </dgm:pt>
    <dgm:pt modelId="{DA8DD367-CB53-4DBF-92DD-3559D8EEB18D}" type="parTrans" cxnId="{73FED203-C3FD-4595-9AC6-846680B55C1D}">
      <dgm:prSet/>
      <dgm:spPr/>
      <dgm:t>
        <a:bodyPr/>
        <a:lstStyle/>
        <a:p>
          <a:endParaRPr lang="en-US"/>
        </a:p>
      </dgm:t>
    </dgm:pt>
    <dgm:pt modelId="{2354D96A-1851-4F65-A875-CE4291B62A37}" type="sibTrans" cxnId="{73FED203-C3FD-4595-9AC6-846680B55C1D}">
      <dgm:prSet/>
      <dgm:spPr/>
      <dgm:t>
        <a:bodyPr/>
        <a:lstStyle/>
        <a:p>
          <a:endParaRPr lang="en-US"/>
        </a:p>
      </dgm:t>
    </dgm:pt>
    <dgm:pt modelId="{77F0846F-D885-483E-9965-8347989908CF}">
      <dgm:prSet phldrT="[Text]" custT="1"/>
      <dgm:spPr/>
      <dgm:t>
        <a:bodyPr/>
        <a:lstStyle/>
        <a:p>
          <a:r>
            <a:rPr lang="fa-IR" sz="3200" dirty="0" smtClean="0">
              <a:solidFill>
                <a:schemeClr val="accent4">
                  <a:lumMod val="50000"/>
                </a:schemeClr>
              </a:solidFill>
              <a:cs typeface="B Nazanin" pitchFamily="2" charset="-78"/>
            </a:rPr>
            <a:t>تفویض اختیار و مسئولیت</a:t>
          </a:r>
          <a:endParaRPr lang="en-US" sz="3200" dirty="0" smtClean="0">
            <a:solidFill>
              <a:schemeClr val="accent4">
                <a:lumMod val="50000"/>
              </a:schemeClr>
            </a:solidFill>
            <a:cs typeface="B Nazanin" pitchFamily="2" charset="-78"/>
          </a:endParaRPr>
        </a:p>
      </dgm:t>
    </dgm:pt>
    <dgm:pt modelId="{65A05345-48B6-4DAD-A277-343D8A1C7CF3}" type="parTrans" cxnId="{809F5DBA-F645-4E0E-8AB9-07EF46E91D53}">
      <dgm:prSet/>
      <dgm:spPr/>
      <dgm:t>
        <a:bodyPr/>
        <a:lstStyle/>
        <a:p>
          <a:endParaRPr lang="en-US"/>
        </a:p>
      </dgm:t>
    </dgm:pt>
    <dgm:pt modelId="{01C360BF-F8FE-4C1E-8C88-BE9670B5584A}" type="sibTrans" cxnId="{809F5DBA-F645-4E0E-8AB9-07EF46E91D53}">
      <dgm:prSet/>
      <dgm:spPr/>
      <dgm:t>
        <a:bodyPr/>
        <a:lstStyle/>
        <a:p>
          <a:endParaRPr lang="en-US"/>
        </a:p>
      </dgm:t>
    </dgm:pt>
    <dgm:pt modelId="{66180F2E-FD19-4C09-B4EB-BA8794D8FFED}">
      <dgm:prSet phldrT="[Text]" custT="1"/>
      <dgm:spPr/>
      <dgm:t>
        <a:bodyPr/>
        <a:lstStyle/>
        <a:p>
          <a:r>
            <a:rPr lang="fa-IR" sz="3200" dirty="0" smtClean="0">
              <a:solidFill>
                <a:schemeClr val="accent4">
                  <a:lumMod val="50000"/>
                </a:schemeClr>
              </a:solidFill>
              <a:cs typeface="B Nazanin" pitchFamily="2" charset="-78"/>
            </a:rPr>
            <a:t>تمرکز یا عدم تمرکز قدرت</a:t>
          </a:r>
          <a:endParaRPr lang="en-US" sz="3200" dirty="0" smtClean="0">
            <a:solidFill>
              <a:schemeClr val="accent4">
                <a:lumMod val="50000"/>
              </a:schemeClr>
            </a:solidFill>
            <a:cs typeface="B Nazanin" pitchFamily="2" charset="-78"/>
          </a:endParaRPr>
        </a:p>
      </dgm:t>
    </dgm:pt>
    <dgm:pt modelId="{22C4A347-F608-4292-A32E-74904B766055}" type="parTrans" cxnId="{C0C47AE0-734F-4665-AECF-809011163368}">
      <dgm:prSet/>
      <dgm:spPr/>
      <dgm:t>
        <a:bodyPr/>
        <a:lstStyle/>
        <a:p>
          <a:endParaRPr lang="en-US"/>
        </a:p>
      </dgm:t>
    </dgm:pt>
    <dgm:pt modelId="{64A891B5-3057-46B5-8574-E8AB7BC1A2CD}" type="sibTrans" cxnId="{C0C47AE0-734F-4665-AECF-809011163368}">
      <dgm:prSet/>
      <dgm:spPr/>
      <dgm:t>
        <a:bodyPr/>
        <a:lstStyle/>
        <a:p>
          <a:endParaRPr lang="en-US"/>
        </a:p>
      </dgm:t>
    </dgm:pt>
    <dgm:pt modelId="{13A6CE08-4E0F-4385-8709-8C6785B6A469}">
      <dgm:prSet phldrT="[Text]" custT="1"/>
      <dgm:spPr/>
      <dgm:t>
        <a:bodyPr/>
        <a:lstStyle/>
        <a:p>
          <a:r>
            <a:rPr lang="fa-IR" sz="3200" dirty="0" smtClean="0">
              <a:solidFill>
                <a:schemeClr val="accent4">
                  <a:lumMod val="50000"/>
                </a:schemeClr>
              </a:solidFill>
              <a:cs typeface="B Nazanin" pitchFamily="2" charset="-78"/>
            </a:rPr>
            <a:t>تاثیر روش تفویض اختیار</a:t>
          </a:r>
          <a:endParaRPr lang="en-US" sz="3200" dirty="0" smtClean="0">
            <a:solidFill>
              <a:schemeClr val="accent4">
                <a:lumMod val="50000"/>
              </a:schemeClr>
            </a:solidFill>
            <a:cs typeface="B Nazanin" pitchFamily="2" charset="-78"/>
          </a:endParaRPr>
        </a:p>
      </dgm:t>
    </dgm:pt>
    <dgm:pt modelId="{CA9BB203-18E8-434F-83E0-EC7870C011C9}" type="parTrans" cxnId="{B589A1CF-0E7D-43E8-9A3D-050B3F13A241}">
      <dgm:prSet/>
      <dgm:spPr/>
      <dgm:t>
        <a:bodyPr/>
        <a:lstStyle/>
        <a:p>
          <a:endParaRPr lang="en-US"/>
        </a:p>
      </dgm:t>
    </dgm:pt>
    <dgm:pt modelId="{BC1ACD5A-7244-4F61-9BFB-1B923C95399D}" type="sibTrans" cxnId="{B589A1CF-0E7D-43E8-9A3D-050B3F13A241}">
      <dgm:prSet/>
      <dgm:spPr/>
      <dgm:t>
        <a:bodyPr/>
        <a:lstStyle/>
        <a:p>
          <a:endParaRPr lang="en-US"/>
        </a:p>
      </dgm:t>
    </dgm:pt>
    <dgm:pt modelId="{C281AB61-EA68-49ED-8A61-C4809101F6F0}">
      <dgm:prSet phldrT="[Text]" custT="1"/>
      <dgm:spPr/>
      <dgm:t>
        <a:bodyPr/>
        <a:lstStyle/>
        <a:p>
          <a:r>
            <a:rPr lang="fa-IR" sz="3200" dirty="0" smtClean="0">
              <a:solidFill>
                <a:schemeClr val="accent4">
                  <a:lumMod val="50000"/>
                </a:schemeClr>
              </a:solidFill>
              <a:cs typeface="B Nazanin" pitchFamily="2" charset="-78"/>
            </a:rPr>
            <a:t>سازماندهی فعالیتهای حسابداری وسیستم اطلاعاتی</a:t>
          </a:r>
          <a:endParaRPr lang="en-US" sz="3200" dirty="0" smtClean="0">
            <a:solidFill>
              <a:schemeClr val="accent4">
                <a:lumMod val="50000"/>
              </a:schemeClr>
            </a:solidFill>
            <a:cs typeface="B Nazanin" pitchFamily="2" charset="-78"/>
          </a:endParaRPr>
        </a:p>
      </dgm:t>
    </dgm:pt>
    <dgm:pt modelId="{9B860228-AD5B-407A-A210-6CDF8DA0C59C}" type="parTrans" cxnId="{638AB150-9E07-4FB5-A2C1-CE1CECF58D07}">
      <dgm:prSet/>
      <dgm:spPr/>
      <dgm:t>
        <a:bodyPr/>
        <a:lstStyle/>
        <a:p>
          <a:endParaRPr lang="en-US"/>
        </a:p>
      </dgm:t>
    </dgm:pt>
    <dgm:pt modelId="{3E54F4C0-C6E1-49E5-8B8B-63DF8A856CE1}" type="sibTrans" cxnId="{638AB150-9E07-4FB5-A2C1-CE1CECF58D07}">
      <dgm:prSet/>
      <dgm:spPr/>
      <dgm:t>
        <a:bodyPr/>
        <a:lstStyle/>
        <a:p>
          <a:endParaRPr lang="en-US"/>
        </a:p>
      </dgm:t>
    </dgm:pt>
    <dgm:pt modelId="{9A948582-03CE-4FAF-9960-211F8132808D}" type="pres">
      <dgm:prSet presAssocID="{06519BC3-5886-4719-9502-112061A031C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D75973-2FC0-424A-82F8-53D3BF673A28}" type="pres">
      <dgm:prSet presAssocID="{06519BC3-5886-4719-9502-112061A031C1}" presName="matrix" presStyleCnt="0"/>
      <dgm:spPr/>
    </dgm:pt>
    <dgm:pt modelId="{62AAD94C-4908-4441-9ED4-985B756F3C26}" type="pres">
      <dgm:prSet presAssocID="{06519BC3-5886-4719-9502-112061A031C1}" presName="tile1" presStyleLbl="node1" presStyleIdx="0" presStyleCnt="4" custLinFactNeighborX="251" custLinFactNeighborY="-1918"/>
      <dgm:spPr/>
      <dgm:t>
        <a:bodyPr/>
        <a:lstStyle/>
        <a:p>
          <a:endParaRPr lang="en-US"/>
        </a:p>
      </dgm:t>
    </dgm:pt>
    <dgm:pt modelId="{7E6525FC-A65D-4853-97D6-FF20B1B19616}" type="pres">
      <dgm:prSet presAssocID="{06519BC3-5886-4719-9502-112061A031C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F3CC84-06C2-4E88-947E-6A094163D6DF}" type="pres">
      <dgm:prSet presAssocID="{06519BC3-5886-4719-9502-112061A031C1}" presName="tile2" presStyleLbl="node1" presStyleIdx="1" presStyleCnt="4"/>
      <dgm:spPr/>
      <dgm:t>
        <a:bodyPr/>
        <a:lstStyle/>
        <a:p>
          <a:endParaRPr lang="en-US"/>
        </a:p>
      </dgm:t>
    </dgm:pt>
    <dgm:pt modelId="{F00390AF-F6AF-41B7-8E3B-061915861975}" type="pres">
      <dgm:prSet presAssocID="{06519BC3-5886-4719-9502-112061A031C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5BB314-B35F-4106-A4F1-5CFB79524096}" type="pres">
      <dgm:prSet presAssocID="{06519BC3-5886-4719-9502-112061A031C1}" presName="tile3" presStyleLbl="node1" presStyleIdx="2" presStyleCnt="4"/>
      <dgm:spPr/>
      <dgm:t>
        <a:bodyPr/>
        <a:lstStyle/>
        <a:p>
          <a:endParaRPr lang="en-US"/>
        </a:p>
      </dgm:t>
    </dgm:pt>
    <dgm:pt modelId="{0ED05F8C-65F5-4415-964D-D55EF61E3C2E}" type="pres">
      <dgm:prSet presAssocID="{06519BC3-5886-4719-9502-112061A031C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AC6DAD-ED8C-4516-AD2F-BB97D42DD8DB}" type="pres">
      <dgm:prSet presAssocID="{06519BC3-5886-4719-9502-112061A031C1}" presName="tile4" presStyleLbl="node1" presStyleIdx="3" presStyleCnt="4"/>
      <dgm:spPr/>
      <dgm:t>
        <a:bodyPr/>
        <a:lstStyle/>
        <a:p>
          <a:endParaRPr lang="en-US"/>
        </a:p>
      </dgm:t>
    </dgm:pt>
    <dgm:pt modelId="{34E5804F-5AE9-4CD5-AF98-6AC455488DC7}" type="pres">
      <dgm:prSet presAssocID="{06519BC3-5886-4719-9502-112061A031C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FE01B0-C6FE-4279-9CD0-D5FF9F6FABE3}" type="pres">
      <dgm:prSet presAssocID="{06519BC3-5886-4719-9502-112061A031C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0F03C577-260F-4DEB-BFA7-54383DD3AF05}" type="presOf" srcId="{66180F2E-FD19-4C09-B4EB-BA8794D8FFED}" destId="{F00390AF-F6AF-41B7-8E3B-061915861975}" srcOrd="1" destOrd="0" presId="urn:microsoft.com/office/officeart/2005/8/layout/matrix1"/>
    <dgm:cxn modelId="{93B29A73-9559-4904-A6A8-E28DC445C16E}" type="presOf" srcId="{06519BC3-5886-4719-9502-112061A031C1}" destId="{9A948582-03CE-4FAF-9960-211F8132808D}" srcOrd="0" destOrd="0" presId="urn:microsoft.com/office/officeart/2005/8/layout/matrix1"/>
    <dgm:cxn modelId="{809F5DBA-F645-4E0E-8AB9-07EF46E91D53}" srcId="{1BD3F09F-E1C6-4D54-A281-026FC1582334}" destId="{77F0846F-D885-483E-9965-8347989908CF}" srcOrd="0" destOrd="0" parTransId="{65A05345-48B6-4DAD-A277-343D8A1C7CF3}" sibTransId="{01C360BF-F8FE-4C1E-8C88-BE9670B5584A}"/>
    <dgm:cxn modelId="{C0C47AE0-734F-4665-AECF-809011163368}" srcId="{1BD3F09F-E1C6-4D54-A281-026FC1582334}" destId="{66180F2E-FD19-4C09-B4EB-BA8794D8FFED}" srcOrd="1" destOrd="0" parTransId="{22C4A347-F608-4292-A32E-74904B766055}" sibTransId="{64A891B5-3057-46B5-8574-E8AB7BC1A2CD}"/>
    <dgm:cxn modelId="{13E8C29C-C82E-4467-AB5A-B483A55C7D6A}" type="presOf" srcId="{66180F2E-FD19-4C09-B4EB-BA8794D8FFED}" destId="{59F3CC84-06C2-4E88-947E-6A094163D6DF}" srcOrd="0" destOrd="0" presId="urn:microsoft.com/office/officeart/2005/8/layout/matrix1"/>
    <dgm:cxn modelId="{FFBAD79B-10A3-43C1-90EF-701D2F0214A5}" type="presOf" srcId="{13A6CE08-4E0F-4385-8709-8C6785B6A469}" destId="{C95BB314-B35F-4106-A4F1-5CFB79524096}" srcOrd="0" destOrd="0" presId="urn:microsoft.com/office/officeart/2005/8/layout/matrix1"/>
    <dgm:cxn modelId="{72444EF7-3637-4DE0-99F6-53217DDB5743}" type="presOf" srcId="{13A6CE08-4E0F-4385-8709-8C6785B6A469}" destId="{0ED05F8C-65F5-4415-964D-D55EF61E3C2E}" srcOrd="1" destOrd="0" presId="urn:microsoft.com/office/officeart/2005/8/layout/matrix1"/>
    <dgm:cxn modelId="{B589A1CF-0E7D-43E8-9A3D-050B3F13A241}" srcId="{1BD3F09F-E1C6-4D54-A281-026FC1582334}" destId="{13A6CE08-4E0F-4385-8709-8C6785B6A469}" srcOrd="2" destOrd="0" parTransId="{CA9BB203-18E8-434F-83E0-EC7870C011C9}" sibTransId="{BC1ACD5A-7244-4F61-9BFB-1B923C95399D}"/>
    <dgm:cxn modelId="{F4D76CEF-43EA-4F07-AAD8-7226F4D155D0}" type="presOf" srcId="{77F0846F-D885-483E-9965-8347989908CF}" destId="{7E6525FC-A65D-4853-97D6-FF20B1B19616}" srcOrd="1" destOrd="0" presId="urn:microsoft.com/office/officeart/2005/8/layout/matrix1"/>
    <dgm:cxn modelId="{638AB150-9E07-4FB5-A2C1-CE1CECF58D07}" srcId="{1BD3F09F-E1C6-4D54-A281-026FC1582334}" destId="{C281AB61-EA68-49ED-8A61-C4809101F6F0}" srcOrd="3" destOrd="0" parTransId="{9B860228-AD5B-407A-A210-6CDF8DA0C59C}" sibTransId="{3E54F4C0-C6E1-49E5-8B8B-63DF8A856CE1}"/>
    <dgm:cxn modelId="{1B39E87B-ACB6-481A-BD3A-A6BB07E45421}" type="presOf" srcId="{C281AB61-EA68-49ED-8A61-C4809101F6F0}" destId="{CEAC6DAD-ED8C-4516-AD2F-BB97D42DD8DB}" srcOrd="0" destOrd="0" presId="urn:microsoft.com/office/officeart/2005/8/layout/matrix1"/>
    <dgm:cxn modelId="{FD40B30E-5780-4070-A71E-CB34AD69237B}" type="presOf" srcId="{1BD3F09F-E1C6-4D54-A281-026FC1582334}" destId="{08FE01B0-C6FE-4279-9CD0-D5FF9F6FABE3}" srcOrd="0" destOrd="0" presId="urn:microsoft.com/office/officeart/2005/8/layout/matrix1"/>
    <dgm:cxn modelId="{9214F885-910F-44F9-8167-524FBD9B49E0}" type="presOf" srcId="{77F0846F-D885-483E-9965-8347989908CF}" destId="{62AAD94C-4908-4441-9ED4-985B756F3C26}" srcOrd="0" destOrd="0" presId="urn:microsoft.com/office/officeart/2005/8/layout/matrix1"/>
    <dgm:cxn modelId="{73FED203-C3FD-4595-9AC6-846680B55C1D}" srcId="{06519BC3-5886-4719-9502-112061A031C1}" destId="{1BD3F09F-E1C6-4D54-A281-026FC1582334}" srcOrd="0" destOrd="0" parTransId="{DA8DD367-CB53-4DBF-92DD-3559D8EEB18D}" sibTransId="{2354D96A-1851-4F65-A875-CE4291B62A37}"/>
    <dgm:cxn modelId="{CA07E2A3-B73A-4E4D-B929-69F6AACCA66B}" type="presOf" srcId="{C281AB61-EA68-49ED-8A61-C4809101F6F0}" destId="{34E5804F-5AE9-4CD5-AF98-6AC455488DC7}" srcOrd="1" destOrd="0" presId="urn:microsoft.com/office/officeart/2005/8/layout/matrix1"/>
    <dgm:cxn modelId="{5993EB21-477A-407E-A5D0-82F73C68FB61}" type="presParOf" srcId="{9A948582-03CE-4FAF-9960-211F8132808D}" destId="{59D75973-2FC0-424A-82F8-53D3BF673A28}" srcOrd="0" destOrd="0" presId="urn:microsoft.com/office/officeart/2005/8/layout/matrix1"/>
    <dgm:cxn modelId="{096BC6E4-BE2A-4696-8CE9-6D295A07E599}" type="presParOf" srcId="{59D75973-2FC0-424A-82F8-53D3BF673A28}" destId="{62AAD94C-4908-4441-9ED4-985B756F3C26}" srcOrd="0" destOrd="0" presId="urn:microsoft.com/office/officeart/2005/8/layout/matrix1"/>
    <dgm:cxn modelId="{CDBBF5F6-1926-4E69-8347-FF1276F0CEC5}" type="presParOf" srcId="{59D75973-2FC0-424A-82F8-53D3BF673A28}" destId="{7E6525FC-A65D-4853-97D6-FF20B1B19616}" srcOrd="1" destOrd="0" presId="urn:microsoft.com/office/officeart/2005/8/layout/matrix1"/>
    <dgm:cxn modelId="{EA5125AA-7DFD-4662-9843-EE04B8C7D81E}" type="presParOf" srcId="{59D75973-2FC0-424A-82F8-53D3BF673A28}" destId="{59F3CC84-06C2-4E88-947E-6A094163D6DF}" srcOrd="2" destOrd="0" presId="urn:microsoft.com/office/officeart/2005/8/layout/matrix1"/>
    <dgm:cxn modelId="{675F1579-2654-47FD-91C1-38D1B791730F}" type="presParOf" srcId="{59D75973-2FC0-424A-82F8-53D3BF673A28}" destId="{F00390AF-F6AF-41B7-8E3B-061915861975}" srcOrd="3" destOrd="0" presId="urn:microsoft.com/office/officeart/2005/8/layout/matrix1"/>
    <dgm:cxn modelId="{AD5E0F1E-DDFC-46DF-BF83-329E1192006D}" type="presParOf" srcId="{59D75973-2FC0-424A-82F8-53D3BF673A28}" destId="{C95BB314-B35F-4106-A4F1-5CFB79524096}" srcOrd="4" destOrd="0" presId="urn:microsoft.com/office/officeart/2005/8/layout/matrix1"/>
    <dgm:cxn modelId="{17C2D863-2385-4640-88A7-C2B7F25DEF61}" type="presParOf" srcId="{59D75973-2FC0-424A-82F8-53D3BF673A28}" destId="{0ED05F8C-65F5-4415-964D-D55EF61E3C2E}" srcOrd="5" destOrd="0" presId="urn:microsoft.com/office/officeart/2005/8/layout/matrix1"/>
    <dgm:cxn modelId="{A7B89C7D-19F8-482A-A45C-E4735AFDFCF0}" type="presParOf" srcId="{59D75973-2FC0-424A-82F8-53D3BF673A28}" destId="{CEAC6DAD-ED8C-4516-AD2F-BB97D42DD8DB}" srcOrd="6" destOrd="0" presId="urn:microsoft.com/office/officeart/2005/8/layout/matrix1"/>
    <dgm:cxn modelId="{FF4A8305-5B38-4D36-81B2-62AA8C0BDD41}" type="presParOf" srcId="{59D75973-2FC0-424A-82F8-53D3BF673A28}" destId="{34E5804F-5AE9-4CD5-AF98-6AC455488DC7}" srcOrd="7" destOrd="0" presId="urn:microsoft.com/office/officeart/2005/8/layout/matrix1"/>
    <dgm:cxn modelId="{2AB3D56F-6ABE-424B-8C0C-879DF4FF6221}" type="presParOf" srcId="{9A948582-03CE-4FAF-9960-211F8132808D}" destId="{08FE01B0-C6FE-4279-9CD0-D5FF9F6FABE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6801A8-B66E-46EF-9835-83C1698F800F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6B0101-1829-4A2B-8C3D-9D9C4D1A3523}">
      <dgm:prSet phldrT="[Text]"/>
      <dgm:spPr/>
      <dgm:t>
        <a:bodyPr/>
        <a:lstStyle/>
        <a:p>
          <a:r>
            <a:rPr lang="fa-IR" dirty="0" smtClean="0">
              <a:solidFill>
                <a:srgbClr val="FFC000"/>
              </a:solidFill>
            </a:rPr>
            <a:t>وظایف کمیته حسابرسی</a:t>
          </a:r>
          <a:endParaRPr lang="en-US" dirty="0">
            <a:solidFill>
              <a:srgbClr val="FFC000"/>
            </a:solidFill>
          </a:endParaRPr>
        </a:p>
      </dgm:t>
    </dgm:pt>
    <dgm:pt modelId="{6EF8DE67-84C8-44A4-8097-93ADFCC7AF81}" type="parTrans" cxnId="{E40B18D6-B9C0-4CEF-976B-A2DFB116299D}">
      <dgm:prSet/>
      <dgm:spPr/>
      <dgm:t>
        <a:bodyPr/>
        <a:lstStyle/>
        <a:p>
          <a:endParaRPr lang="en-US"/>
        </a:p>
      </dgm:t>
    </dgm:pt>
    <dgm:pt modelId="{41551193-1A21-43D7-B327-5E5E5AF7E14D}" type="sibTrans" cxnId="{E40B18D6-B9C0-4CEF-976B-A2DFB116299D}">
      <dgm:prSet/>
      <dgm:spPr/>
      <dgm:t>
        <a:bodyPr/>
        <a:lstStyle/>
        <a:p>
          <a:endParaRPr lang="en-US"/>
        </a:p>
      </dgm:t>
    </dgm:pt>
    <dgm:pt modelId="{AA4C4BCD-D346-47BB-A18F-E5C6FF47A154}">
      <dgm:prSet phldrT="[Text]" custT="1"/>
      <dgm:spPr/>
      <dgm:t>
        <a:bodyPr/>
        <a:lstStyle/>
        <a:p>
          <a:r>
            <a:rPr lang="fa-IR" sz="2400" dirty="0" smtClean="0">
              <a:solidFill>
                <a:srgbClr val="002060"/>
              </a:solidFill>
              <a:cs typeface="B Nazanin" pitchFamily="2" charset="-78"/>
            </a:rPr>
            <a:t>بررسی مستقل عملکرد شرکت</a:t>
          </a:r>
          <a:endParaRPr lang="en-US" sz="2400" dirty="0">
            <a:solidFill>
              <a:srgbClr val="002060"/>
            </a:solidFill>
            <a:cs typeface="B Nazanin" pitchFamily="2" charset="-78"/>
          </a:endParaRPr>
        </a:p>
      </dgm:t>
    </dgm:pt>
    <dgm:pt modelId="{45B68AE9-51A1-414F-8DE0-D0B6029FAF05}" type="parTrans" cxnId="{4A57352B-66E6-4E6E-A3C5-46002FE3CD7A}">
      <dgm:prSet/>
      <dgm:spPr/>
      <dgm:t>
        <a:bodyPr/>
        <a:lstStyle/>
        <a:p>
          <a:endParaRPr lang="en-US"/>
        </a:p>
      </dgm:t>
    </dgm:pt>
    <dgm:pt modelId="{4BC4AEF3-0C16-4E96-A367-08C8B66656E6}" type="sibTrans" cxnId="{4A57352B-66E6-4E6E-A3C5-46002FE3CD7A}">
      <dgm:prSet/>
      <dgm:spPr/>
      <dgm:t>
        <a:bodyPr/>
        <a:lstStyle/>
        <a:p>
          <a:endParaRPr lang="en-US"/>
        </a:p>
      </dgm:t>
    </dgm:pt>
    <dgm:pt modelId="{84C6CA1B-6530-4C38-AFEE-81B4C41A0309}">
      <dgm:prSet phldrT="[Text]" custT="1"/>
      <dgm:spPr/>
      <dgm:t>
        <a:bodyPr/>
        <a:lstStyle/>
        <a:p>
          <a:r>
            <a:rPr lang="fa-IR" sz="2400" dirty="0" smtClean="0">
              <a:solidFill>
                <a:srgbClr val="002060"/>
              </a:solidFill>
              <a:cs typeface="B Nazanin" pitchFamily="2" charset="-78"/>
            </a:rPr>
            <a:t>بررسی ساختار کنترلهای داخلی</a:t>
          </a:r>
          <a:endParaRPr lang="en-US" sz="2400" dirty="0">
            <a:solidFill>
              <a:srgbClr val="002060"/>
            </a:solidFill>
            <a:cs typeface="B Nazanin" pitchFamily="2" charset="-78"/>
          </a:endParaRPr>
        </a:p>
      </dgm:t>
    </dgm:pt>
    <dgm:pt modelId="{B7A3ACF9-2D41-4B44-8D9C-7F2BF0E7042B}" type="parTrans" cxnId="{733961A7-E41B-4FF6-8EAF-99F684AB821A}">
      <dgm:prSet/>
      <dgm:spPr/>
      <dgm:t>
        <a:bodyPr/>
        <a:lstStyle/>
        <a:p>
          <a:endParaRPr lang="en-US"/>
        </a:p>
      </dgm:t>
    </dgm:pt>
    <dgm:pt modelId="{C97C5DD9-DEC7-4678-8851-91D506DF73EB}" type="sibTrans" cxnId="{733961A7-E41B-4FF6-8EAF-99F684AB821A}">
      <dgm:prSet/>
      <dgm:spPr/>
      <dgm:t>
        <a:bodyPr/>
        <a:lstStyle/>
        <a:p>
          <a:endParaRPr lang="en-US"/>
        </a:p>
      </dgm:t>
    </dgm:pt>
    <dgm:pt modelId="{7C28640D-AC0D-43AB-9338-373D204E5A4F}">
      <dgm:prSet phldrT="[Text]" custT="1"/>
      <dgm:spPr/>
      <dgm:t>
        <a:bodyPr/>
        <a:lstStyle/>
        <a:p>
          <a:r>
            <a:rPr lang="fa-IR" sz="2400" dirty="0" smtClean="0">
              <a:solidFill>
                <a:srgbClr val="002060"/>
              </a:solidFill>
              <a:cs typeface="B Nazanin" pitchFamily="2" charset="-78"/>
            </a:rPr>
            <a:t>مطابقت با قوانین و مقررات و استانداردها</a:t>
          </a:r>
          <a:endParaRPr lang="en-US" sz="2400" dirty="0">
            <a:solidFill>
              <a:srgbClr val="002060"/>
            </a:solidFill>
            <a:cs typeface="B Nazanin" pitchFamily="2" charset="-78"/>
          </a:endParaRPr>
        </a:p>
      </dgm:t>
    </dgm:pt>
    <dgm:pt modelId="{FF83627E-7DB5-4952-A5DA-0DEC32C3221C}" type="parTrans" cxnId="{EB878739-EFDD-4AAC-B07F-27F7CE68B281}">
      <dgm:prSet/>
      <dgm:spPr/>
      <dgm:t>
        <a:bodyPr/>
        <a:lstStyle/>
        <a:p>
          <a:endParaRPr lang="en-US"/>
        </a:p>
      </dgm:t>
    </dgm:pt>
    <dgm:pt modelId="{8278DB91-E21B-481C-9D52-42EBE2E27EA9}" type="sibTrans" cxnId="{EB878739-EFDD-4AAC-B07F-27F7CE68B281}">
      <dgm:prSet/>
      <dgm:spPr/>
      <dgm:t>
        <a:bodyPr/>
        <a:lstStyle/>
        <a:p>
          <a:endParaRPr lang="en-US"/>
        </a:p>
      </dgm:t>
    </dgm:pt>
    <dgm:pt modelId="{310B0D8D-93DC-4B86-B001-8E56CB4A4FFD}">
      <dgm:prSet phldrT="[Text]" custT="1"/>
      <dgm:spPr/>
      <dgm:t>
        <a:bodyPr/>
        <a:lstStyle/>
        <a:p>
          <a:r>
            <a:rPr lang="fa-IR" sz="2400" dirty="0" smtClean="0">
              <a:solidFill>
                <a:srgbClr val="002060"/>
              </a:solidFill>
              <a:cs typeface="B Nazanin" pitchFamily="2" charset="-78"/>
            </a:rPr>
            <a:t>فرایند گزارشگری مالی</a:t>
          </a:r>
          <a:endParaRPr lang="en-US" sz="2400" dirty="0">
            <a:solidFill>
              <a:srgbClr val="002060"/>
            </a:solidFill>
            <a:cs typeface="B Nazanin" pitchFamily="2" charset="-78"/>
          </a:endParaRPr>
        </a:p>
      </dgm:t>
    </dgm:pt>
    <dgm:pt modelId="{9CFCD0A0-523A-4BA3-A5A5-901C464A01F5}" type="parTrans" cxnId="{5E5F04F1-0931-40A1-86E3-11ED355A8D0F}">
      <dgm:prSet/>
      <dgm:spPr/>
      <dgm:t>
        <a:bodyPr/>
        <a:lstStyle/>
        <a:p>
          <a:endParaRPr lang="en-US"/>
        </a:p>
      </dgm:t>
    </dgm:pt>
    <dgm:pt modelId="{CAE2C91C-6C71-4188-8EFE-B08D3A7DF011}" type="sibTrans" cxnId="{5E5F04F1-0931-40A1-86E3-11ED355A8D0F}">
      <dgm:prSet/>
      <dgm:spPr/>
      <dgm:t>
        <a:bodyPr/>
        <a:lstStyle/>
        <a:p>
          <a:endParaRPr lang="en-US"/>
        </a:p>
      </dgm:t>
    </dgm:pt>
    <dgm:pt modelId="{1ED025FD-CA02-40E7-B4AE-B0C9124C5223}" type="pres">
      <dgm:prSet presAssocID="{3C6801A8-B66E-46EF-9835-83C1698F800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F17EB5-4B3A-4DE6-B62C-69B7AF74060A}" type="pres">
      <dgm:prSet presAssocID="{756B0101-1829-4A2B-8C3D-9D9C4D1A3523}" presName="centerShape" presStyleLbl="node0" presStyleIdx="0" presStyleCnt="1" custScaleY="90033"/>
      <dgm:spPr/>
      <dgm:t>
        <a:bodyPr/>
        <a:lstStyle/>
        <a:p>
          <a:endParaRPr lang="en-US"/>
        </a:p>
      </dgm:t>
    </dgm:pt>
    <dgm:pt modelId="{A642E6CC-2F4F-4F98-82F9-16C2562F0F02}" type="pres">
      <dgm:prSet presAssocID="{AA4C4BCD-D346-47BB-A18F-E5C6FF47A154}" presName="node" presStyleLbl="node1" presStyleIdx="0" presStyleCnt="4" custScaleX="148218" custRadScaleRad="98384" custRadScaleInc="-12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38ABF9-8ED0-4436-9DBA-39C123C8F2A8}" type="pres">
      <dgm:prSet presAssocID="{AA4C4BCD-D346-47BB-A18F-E5C6FF47A154}" presName="dummy" presStyleCnt="0"/>
      <dgm:spPr/>
    </dgm:pt>
    <dgm:pt modelId="{58608C56-9CDD-430A-A63D-B08CA7EE8ABC}" type="pres">
      <dgm:prSet presAssocID="{4BC4AEF3-0C16-4E96-A367-08C8B66656E6}" presName="sibTrans" presStyleLbl="sibTrans2D1" presStyleIdx="0" presStyleCnt="4" custLinFactNeighborX="3566" custLinFactNeighborY="-2763"/>
      <dgm:spPr/>
      <dgm:t>
        <a:bodyPr/>
        <a:lstStyle/>
        <a:p>
          <a:endParaRPr lang="en-US"/>
        </a:p>
      </dgm:t>
    </dgm:pt>
    <dgm:pt modelId="{46C89678-8C7A-4893-8FBD-15B70F7B4227}" type="pres">
      <dgm:prSet presAssocID="{84C6CA1B-6530-4C38-AFEE-81B4C41A0309}" presName="node" presStyleLbl="node1" presStyleIdx="1" presStyleCnt="4" custScaleX="157621" custScaleY="916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1DE66E-0AA8-4E60-866F-F670A4DE129C}" type="pres">
      <dgm:prSet presAssocID="{84C6CA1B-6530-4C38-AFEE-81B4C41A0309}" presName="dummy" presStyleCnt="0"/>
      <dgm:spPr/>
    </dgm:pt>
    <dgm:pt modelId="{6CF155E7-A11A-4320-8A2B-F734752B8D8C}" type="pres">
      <dgm:prSet presAssocID="{C97C5DD9-DEC7-4678-8851-91D506DF73EB}" presName="sibTrans" presStyleLbl="sibTrans2D1" presStyleIdx="1" presStyleCnt="4" custLinFactNeighborX="5200" custLinFactNeighborY="2910"/>
      <dgm:spPr/>
      <dgm:t>
        <a:bodyPr/>
        <a:lstStyle/>
        <a:p>
          <a:endParaRPr lang="en-US"/>
        </a:p>
      </dgm:t>
    </dgm:pt>
    <dgm:pt modelId="{0492BFBD-DD9F-47ED-9DC9-16CE20954D98}" type="pres">
      <dgm:prSet presAssocID="{7C28640D-AC0D-43AB-9338-373D204E5A4F}" presName="node" presStyleLbl="node1" presStyleIdx="2" presStyleCnt="4" custScaleX="166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8C24B-0634-4A9E-99DA-27FBE1195A20}" type="pres">
      <dgm:prSet presAssocID="{7C28640D-AC0D-43AB-9338-373D204E5A4F}" presName="dummy" presStyleCnt="0"/>
      <dgm:spPr/>
    </dgm:pt>
    <dgm:pt modelId="{75ACD420-450A-4E85-A60A-48E5C495F440}" type="pres">
      <dgm:prSet presAssocID="{8278DB91-E21B-481C-9D52-42EBE2E27EA9}" presName="sibTrans" presStyleLbl="sibTrans2D1" presStyleIdx="2" presStyleCnt="4" custLinFactNeighborX="-4568" custLinFactNeighborY="2910"/>
      <dgm:spPr/>
      <dgm:t>
        <a:bodyPr/>
        <a:lstStyle/>
        <a:p>
          <a:endParaRPr lang="en-US"/>
        </a:p>
      </dgm:t>
    </dgm:pt>
    <dgm:pt modelId="{8572948D-CEDE-43AD-A65B-FAC6E098072C}" type="pres">
      <dgm:prSet presAssocID="{310B0D8D-93DC-4B86-B001-8E56CB4A4FFD}" presName="node" presStyleLbl="node1" presStyleIdx="3" presStyleCnt="4" custScaleX="1516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606013-B3D4-41A2-BECB-3CEF72546CCE}" type="pres">
      <dgm:prSet presAssocID="{310B0D8D-93DC-4B86-B001-8E56CB4A4FFD}" presName="dummy" presStyleCnt="0"/>
      <dgm:spPr/>
    </dgm:pt>
    <dgm:pt modelId="{6B7DC5CB-2F11-4EF7-9B08-389D5C4AF2D7}" type="pres">
      <dgm:prSet presAssocID="{CAE2C91C-6C71-4188-8EFE-B08D3A7DF01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83184B9E-9688-48A7-8A64-4C3EB1609FBC}" type="presOf" srcId="{8278DB91-E21B-481C-9D52-42EBE2E27EA9}" destId="{75ACD420-450A-4E85-A60A-48E5C495F440}" srcOrd="0" destOrd="0" presId="urn:microsoft.com/office/officeart/2005/8/layout/radial6"/>
    <dgm:cxn modelId="{2D95E25E-0315-4E24-90D7-5E13A5377216}" type="presOf" srcId="{7C28640D-AC0D-43AB-9338-373D204E5A4F}" destId="{0492BFBD-DD9F-47ED-9DC9-16CE20954D98}" srcOrd="0" destOrd="0" presId="urn:microsoft.com/office/officeart/2005/8/layout/radial6"/>
    <dgm:cxn modelId="{733961A7-E41B-4FF6-8EAF-99F684AB821A}" srcId="{756B0101-1829-4A2B-8C3D-9D9C4D1A3523}" destId="{84C6CA1B-6530-4C38-AFEE-81B4C41A0309}" srcOrd="1" destOrd="0" parTransId="{B7A3ACF9-2D41-4B44-8D9C-7F2BF0E7042B}" sibTransId="{C97C5DD9-DEC7-4678-8851-91D506DF73EB}"/>
    <dgm:cxn modelId="{24658C5F-FCE4-4029-8482-3FFDD173C844}" type="presOf" srcId="{84C6CA1B-6530-4C38-AFEE-81B4C41A0309}" destId="{46C89678-8C7A-4893-8FBD-15B70F7B4227}" srcOrd="0" destOrd="0" presId="urn:microsoft.com/office/officeart/2005/8/layout/radial6"/>
    <dgm:cxn modelId="{E40B18D6-B9C0-4CEF-976B-A2DFB116299D}" srcId="{3C6801A8-B66E-46EF-9835-83C1698F800F}" destId="{756B0101-1829-4A2B-8C3D-9D9C4D1A3523}" srcOrd="0" destOrd="0" parTransId="{6EF8DE67-84C8-44A4-8097-93ADFCC7AF81}" sibTransId="{41551193-1A21-43D7-B327-5E5E5AF7E14D}"/>
    <dgm:cxn modelId="{3770AB62-F3F9-4F18-8C17-72D652DDD449}" type="presOf" srcId="{CAE2C91C-6C71-4188-8EFE-B08D3A7DF011}" destId="{6B7DC5CB-2F11-4EF7-9B08-389D5C4AF2D7}" srcOrd="0" destOrd="0" presId="urn:microsoft.com/office/officeart/2005/8/layout/radial6"/>
    <dgm:cxn modelId="{945F40DF-E7D0-4FC1-9911-2949E2CA0F06}" type="presOf" srcId="{AA4C4BCD-D346-47BB-A18F-E5C6FF47A154}" destId="{A642E6CC-2F4F-4F98-82F9-16C2562F0F02}" srcOrd="0" destOrd="0" presId="urn:microsoft.com/office/officeart/2005/8/layout/radial6"/>
    <dgm:cxn modelId="{A82B139E-C1F4-4B2C-BDD9-5A5A6FF65635}" type="presOf" srcId="{310B0D8D-93DC-4B86-B001-8E56CB4A4FFD}" destId="{8572948D-CEDE-43AD-A65B-FAC6E098072C}" srcOrd="0" destOrd="0" presId="urn:microsoft.com/office/officeart/2005/8/layout/radial6"/>
    <dgm:cxn modelId="{B84F5493-85E0-4499-A7DD-59079EC73F96}" type="presOf" srcId="{3C6801A8-B66E-46EF-9835-83C1698F800F}" destId="{1ED025FD-CA02-40E7-B4AE-B0C9124C5223}" srcOrd="0" destOrd="0" presId="urn:microsoft.com/office/officeart/2005/8/layout/radial6"/>
    <dgm:cxn modelId="{1B4B8C8D-A470-4A1A-90DE-983897789F90}" type="presOf" srcId="{756B0101-1829-4A2B-8C3D-9D9C4D1A3523}" destId="{6BF17EB5-4B3A-4DE6-B62C-69B7AF74060A}" srcOrd="0" destOrd="0" presId="urn:microsoft.com/office/officeart/2005/8/layout/radial6"/>
    <dgm:cxn modelId="{5E5F04F1-0931-40A1-86E3-11ED355A8D0F}" srcId="{756B0101-1829-4A2B-8C3D-9D9C4D1A3523}" destId="{310B0D8D-93DC-4B86-B001-8E56CB4A4FFD}" srcOrd="3" destOrd="0" parTransId="{9CFCD0A0-523A-4BA3-A5A5-901C464A01F5}" sibTransId="{CAE2C91C-6C71-4188-8EFE-B08D3A7DF011}"/>
    <dgm:cxn modelId="{90BE807E-E65D-4BAA-8C59-546C3C1B5879}" type="presOf" srcId="{C97C5DD9-DEC7-4678-8851-91D506DF73EB}" destId="{6CF155E7-A11A-4320-8A2B-F734752B8D8C}" srcOrd="0" destOrd="0" presId="urn:microsoft.com/office/officeart/2005/8/layout/radial6"/>
    <dgm:cxn modelId="{4A57352B-66E6-4E6E-A3C5-46002FE3CD7A}" srcId="{756B0101-1829-4A2B-8C3D-9D9C4D1A3523}" destId="{AA4C4BCD-D346-47BB-A18F-E5C6FF47A154}" srcOrd="0" destOrd="0" parTransId="{45B68AE9-51A1-414F-8DE0-D0B6029FAF05}" sibTransId="{4BC4AEF3-0C16-4E96-A367-08C8B66656E6}"/>
    <dgm:cxn modelId="{EB878739-EFDD-4AAC-B07F-27F7CE68B281}" srcId="{756B0101-1829-4A2B-8C3D-9D9C4D1A3523}" destId="{7C28640D-AC0D-43AB-9338-373D204E5A4F}" srcOrd="2" destOrd="0" parTransId="{FF83627E-7DB5-4952-A5DA-0DEC32C3221C}" sibTransId="{8278DB91-E21B-481C-9D52-42EBE2E27EA9}"/>
    <dgm:cxn modelId="{66F700D5-686B-42B0-B7CE-D811AA5B8849}" type="presOf" srcId="{4BC4AEF3-0C16-4E96-A367-08C8B66656E6}" destId="{58608C56-9CDD-430A-A63D-B08CA7EE8ABC}" srcOrd="0" destOrd="0" presId="urn:microsoft.com/office/officeart/2005/8/layout/radial6"/>
    <dgm:cxn modelId="{99ED8E0D-99D0-4D7D-9C2C-FDFE63A651CF}" type="presParOf" srcId="{1ED025FD-CA02-40E7-B4AE-B0C9124C5223}" destId="{6BF17EB5-4B3A-4DE6-B62C-69B7AF74060A}" srcOrd="0" destOrd="0" presId="urn:microsoft.com/office/officeart/2005/8/layout/radial6"/>
    <dgm:cxn modelId="{062F1610-3EF5-46DB-A720-277E73EFA5C6}" type="presParOf" srcId="{1ED025FD-CA02-40E7-B4AE-B0C9124C5223}" destId="{A642E6CC-2F4F-4F98-82F9-16C2562F0F02}" srcOrd="1" destOrd="0" presId="urn:microsoft.com/office/officeart/2005/8/layout/radial6"/>
    <dgm:cxn modelId="{55D6501B-9957-4F22-BB9C-49C7FDDDA5B0}" type="presParOf" srcId="{1ED025FD-CA02-40E7-B4AE-B0C9124C5223}" destId="{7538ABF9-8ED0-4436-9DBA-39C123C8F2A8}" srcOrd="2" destOrd="0" presId="urn:microsoft.com/office/officeart/2005/8/layout/radial6"/>
    <dgm:cxn modelId="{45CFD62C-2A53-425F-A239-949AE9FD5A96}" type="presParOf" srcId="{1ED025FD-CA02-40E7-B4AE-B0C9124C5223}" destId="{58608C56-9CDD-430A-A63D-B08CA7EE8ABC}" srcOrd="3" destOrd="0" presId="urn:microsoft.com/office/officeart/2005/8/layout/radial6"/>
    <dgm:cxn modelId="{F71243A0-A7CD-4591-828D-915BB679B5A0}" type="presParOf" srcId="{1ED025FD-CA02-40E7-B4AE-B0C9124C5223}" destId="{46C89678-8C7A-4893-8FBD-15B70F7B4227}" srcOrd="4" destOrd="0" presId="urn:microsoft.com/office/officeart/2005/8/layout/radial6"/>
    <dgm:cxn modelId="{919C88F1-85DD-4193-8D1D-21945A782BB4}" type="presParOf" srcId="{1ED025FD-CA02-40E7-B4AE-B0C9124C5223}" destId="{221DE66E-0AA8-4E60-866F-F670A4DE129C}" srcOrd="5" destOrd="0" presId="urn:microsoft.com/office/officeart/2005/8/layout/radial6"/>
    <dgm:cxn modelId="{C9D351BD-9464-418D-A1B4-9567CC9EF0DB}" type="presParOf" srcId="{1ED025FD-CA02-40E7-B4AE-B0C9124C5223}" destId="{6CF155E7-A11A-4320-8A2B-F734752B8D8C}" srcOrd="6" destOrd="0" presId="urn:microsoft.com/office/officeart/2005/8/layout/radial6"/>
    <dgm:cxn modelId="{707BAE19-8CFB-4755-A291-5B60DCE86665}" type="presParOf" srcId="{1ED025FD-CA02-40E7-B4AE-B0C9124C5223}" destId="{0492BFBD-DD9F-47ED-9DC9-16CE20954D98}" srcOrd="7" destOrd="0" presId="urn:microsoft.com/office/officeart/2005/8/layout/radial6"/>
    <dgm:cxn modelId="{1BB603DD-245A-4668-9F5F-A0058007C458}" type="presParOf" srcId="{1ED025FD-CA02-40E7-B4AE-B0C9124C5223}" destId="{4488C24B-0634-4A9E-99DA-27FBE1195A20}" srcOrd="8" destOrd="0" presId="urn:microsoft.com/office/officeart/2005/8/layout/radial6"/>
    <dgm:cxn modelId="{83447D7D-BBA5-442D-BAC0-24303A6A6606}" type="presParOf" srcId="{1ED025FD-CA02-40E7-B4AE-B0C9124C5223}" destId="{75ACD420-450A-4E85-A60A-48E5C495F440}" srcOrd="9" destOrd="0" presId="urn:microsoft.com/office/officeart/2005/8/layout/radial6"/>
    <dgm:cxn modelId="{37F43F6A-4CA3-4833-8E92-C302483986E3}" type="presParOf" srcId="{1ED025FD-CA02-40E7-B4AE-B0C9124C5223}" destId="{8572948D-CEDE-43AD-A65B-FAC6E098072C}" srcOrd="10" destOrd="0" presId="urn:microsoft.com/office/officeart/2005/8/layout/radial6"/>
    <dgm:cxn modelId="{C47E09B9-C2E0-41E2-9950-0C0E480E79E1}" type="presParOf" srcId="{1ED025FD-CA02-40E7-B4AE-B0C9124C5223}" destId="{33606013-B3D4-41A2-BECB-3CEF72546CCE}" srcOrd="11" destOrd="0" presId="urn:microsoft.com/office/officeart/2005/8/layout/radial6"/>
    <dgm:cxn modelId="{FD6E39F0-D72F-44B3-A5C5-CEE3196BAE08}" type="presParOf" srcId="{1ED025FD-CA02-40E7-B4AE-B0C9124C5223}" destId="{6B7DC5CB-2F11-4EF7-9B08-389D5C4AF2D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43B37B-2874-4D16-B45E-02AFC87D3B5A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D13AD-2E5E-418F-A1EC-FE80189B6BC2}">
      <dgm:prSet phldrT="[Text]" custT="1"/>
      <dgm:spPr/>
      <dgm:t>
        <a:bodyPr/>
        <a:lstStyle/>
        <a:p>
          <a:r>
            <a:rPr lang="fa-IR" sz="2400" dirty="0" smtClean="0">
              <a:solidFill>
                <a:srgbClr val="C00000"/>
              </a:solidFill>
              <a:cs typeface="B Nazanin" pitchFamily="2" charset="-78"/>
            </a:rPr>
            <a:t>شیوه های تفویض اختیار</a:t>
          </a:r>
          <a:endParaRPr lang="en-US" sz="2400" dirty="0">
            <a:solidFill>
              <a:srgbClr val="C00000"/>
            </a:solidFill>
            <a:cs typeface="B Nazanin" pitchFamily="2" charset="-78"/>
          </a:endParaRPr>
        </a:p>
      </dgm:t>
    </dgm:pt>
    <dgm:pt modelId="{CED9945E-D115-4C22-A192-FA47F382D72A}" type="parTrans" cxnId="{E8E200CE-E7CE-431D-93BD-892B284F90AD}">
      <dgm:prSet/>
      <dgm:spPr/>
      <dgm:t>
        <a:bodyPr/>
        <a:lstStyle/>
        <a:p>
          <a:endParaRPr lang="en-US"/>
        </a:p>
      </dgm:t>
    </dgm:pt>
    <dgm:pt modelId="{2328B45E-AE39-4666-8A51-B18186B30B0F}" type="sibTrans" cxnId="{E8E200CE-E7CE-431D-93BD-892B284F90AD}">
      <dgm:prSet/>
      <dgm:spPr/>
      <dgm:t>
        <a:bodyPr/>
        <a:lstStyle/>
        <a:p>
          <a:endParaRPr lang="en-US"/>
        </a:p>
      </dgm:t>
    </dgm:pt>
    <dgm:pt modelId="{6204B04A-9BAB-49D9-956F-B887FE01F1D4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rPr>
            <a:t>شرح وظایف رسمی</a:t>
          </a:r>
          <a:endParaRPr lang="en-US" sz="2400" dirty="0" smtClean="0">
            <a:solidFill>
              <a:schemeClr val="tx1">
                <a:lumMod val="95000"/>
                <a:lumOff val="5000"/>
              </a:schemeClr>
            </a:solidFill>
            <a:cs typeface="B Nazanin" pitchFamily="2" charset="-78"/>
          </a:endParaRPr>
        </a:p>
      </dgm:t>
    </dgm:pt>
    <dgm:pt modelId="{D28BBD18-7124-4851-A200-C628752C8902}" type="parTrans" cxnId="{58E0533E-E30F-4C7C-8F7E-D337AF3F3F3E}">
      <dgm:prSet/>
      <dgm:spPr/>
      <dgm:t>
        <a:bodyPr/>
        <a:lstStyle/>
        <a:p>
          <a:endParaRPr lang="en-US"/>
        </a:p>
      </dgm:t>
    </dgm:pt>
    <dgm:pt modelId="{0620F0E2-0DC5-44FE-B3A2-D1D55CAECAE3}" type="sibTrans" cxnId="{58E0533E-E30F-4C7C-8F7E-D337AF3F3F3E}">
      <dgm:prSet/>
      <dgm:spPr/>
      <dgm:t>
        <a:bodyPr/>
        <a:lstStyle/>
        <a:p>
          <a:endParaRPr lang="en-US"/>
        </a:p>
      </dgm:t>
    </dgm:pt>
    <dgm:pt modelId="{58CF0160-36FA-49C1-A179-313E059D2D7E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rPr>
            <a:t>آموزش کارکنان</a:t>
          </a:r>
          <a:endParaRPr lang="en-US" sz="2400" dirty="0">
            <a:solidFill>
              <a:schemeClr val="tx1">
                <a:lumMod val="95000"/>
                <a:lumOff val="5000"/>
              </a:schemeClr>
            </a:solidFill>
            <a:cs typeface="B Nazanin" pitchFamily="2" charset="-78"/>
          </a:endParaRPr>
        </a:p>
      </dgm:t>
    </dgm:pt>
    <dgm:pt modelId="{9D1F3105-C23A-465F-A19F-AAAC7DCF82F3}" type="parTrans" cxnId="{346FBA69-E912-4801-B76F-830CB953ECC9}">
      <dgm:prSet/>
      <dgm:spPr/>
      <dgm:t>
        <a:bodyPr/>
        <a:lstStyle/>
        <a:p>
          <a:endParaRPr lang="en-US"/>
        </a:p>
      </dgm:t>
    </dgm:pt>
    <dgm:pt modelId="{80F3B4EC-C116-466A-AAB6-D8E0DAB9C932}" type="sibTrans" cxnId="{346FBA69-E912-4801-B76F-830CB953ECC9}">
      <dgm:prSet/>
      <dgm:spPr/>
      <dgm:t>
        <a:bodyPr/>
        <a:lstStyle/>
        <a:p>
          <a:endParaRPr lang="en-US"/>
        </a:p>
      </dgm:t>
    </dgm:pt>
    <dgm:pt modelId="{29429547-6BC1-446F-9D38-EBD3D208C6F3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rPr>
            <a:t>طرحهای عملیاتی</a:t>
          </a:r>
          <a:endParaRPr lang="en-US" sz="2400" dirty="0">
            <a:solidFill>
              <a:schemeClr val="tx1">
                <a:lumMod val="95000"/>
                <a:lumOff val="5000"/>
              </a:schemeClr>
            </a:solidFill>
            <a:cs typeface="B Nazanin" pitchFamily="2" charset="-78"/>
          </a:endParaRPr>
        </a:p>
      </dgm:t>
    </dgm:pt>
    <dgm:pt modelId="{4E604FC7-9B85-4E34-A1D9-DC483B2894C5}" type="parTrans" cxnId="{2E6FDDD5-77D5-461E-A2FD-7BE6D6D39861}">
      <dgm:prSet/>
      <dgm:spPr/>
      <dgm:t>
        <a:bodyPr/>
        <a:lstStyle/>
        <a:p>
          <a:endParaRPr lang="en-US"/>
        </a:p>
      </dgm:t>
    </dgm:pt>
    <dgm:pt modelId="{46A1067E-252C-43A6-BAB6-9DC99A3F09BC}" type="sibTrans" cxnId="{2E6FDDD5-77D5-461E-A2FD-7BE6D6D39861}">
      <dgm:prSet/>
      <dgm:spPr/>
      <dgm:t>
        <a:bodyPr/>
        <a:lstStyle/>
        <a:p>
          <a:endParaRPr lang="en-US"/>
        </a:p>
      </dgm:t>
    </dgm:pt>
    <dgm:pt modelId="{35EE27E8-0EF2-483C-B604-A3C4DFCD4F19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rPr>
            <a:t>سیاستها و رویه ها ی مدون</a:t>
          </a:r>
          <a:endParaRPr lang="en-US" sz="2400" dirty="0" smtClean="0">
            <a:solidFill>
              <a:schemeClr val="tx1">
                <a:lumMod val="95000"/>
                <a:lumOff val="5000"/>
              </a:schemeClr>
            </a:solidFill>
            <a:cs typeface="B Nazanin" pitchFamily="2" charset="-78"/>
          </a:endParaRPr>
        </a:p>
      </dgm:t>
    </dgm:pt>
    <dgm:pt modelId="{FCBBA23A-79F6-4445-AB41-07F5EF922660}" type="parTrans" cxnId="{B230BEA3-029B-4810-99BC-D0B8BE0C0125}">
      <dgm:prSet/>
      <dgm:spPr/>
      <dgm:t>
        <a:bodyPr/>
        <a:lstStyle/>
        <a:p>
          <a:endParaRPr lang="en-US"/>
        </a:p>
      </dgm:t>
    </dgm:pt>
    <dgm:pt modelId="{944E3281-1400-4990-9EA7-AA7D70BFB8C1}" type="sibTrans" cxnId="{B230BEA3-029B-4810-99BC-D0B8BE0C0125}">
      <dgm:prSet/>
      <dgm:spPr/>
      <dgm:t>
        <a:bodyPr/>
        <a:lstStyle/>
        <a:p>
          <a:endParaRPr lang="en-US"/>
        </a:p>
      </dgm:t>
    </dgm:pt>
    <dgm:pt modelId="{1F2B285B-6858-4604-B98A-AD3281C5A834}" type="pres">
      <dgm:prSet presAssocID="{2A43B37B-2874-4D16-B45E-02AFC87D3B5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B69546-2019-4A58-86D1-D74D5EE93DFD}" type="pres">
      <dgm:prSet presAssocID="{D4ED13AD-2E5E-418F-A1EC-FE80189B6BC2}" presName="centerShape" presStyleLbl="node0" presStyleIdx="0" presStyleCnt="1" custScaleX="145295" custScaleY="132829"/>
      <dgm:spPr/>
      <dgm:t>
        <a:bodyPr/>
        <a:lstStyle/>
        <a:p>
          <a:endParaRPr lang="en-US"/>
        </a:p>
      </dgm:t>
    </dgm:pt>
    <dgm:pt modelId="{F9ECF148-E20F-4463-8285-712E77974667}" type="pres">
      <dgm:prSet presAssocID="{D28BBD18-7124-4851-A200-C628752C8902}" presName="parTrans" presStyleLbl="sibTrans2D1" presStyleIdx="0" presStyleCnt="4" custScaleX="259669"/>
      <dgm:spPr/>
      <dgm:t>
        <a:bodyPr/>
        <a:lstStyle/>
        <a:p>
          <a:endParaRPr lang="en-US"/>
        </a:p>
      </dgm:t>
    </dgm:pt>
    <dgm:pt modelId="{72774A0D-CB87-4D91-99EC-30BF49C6A93E}" type="pres">
      <dgm:prSet presAssocID="{D28BBD18-7124-4851-A200-C628752C8902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2ADF6CF0-62BA-4717-9740-09E8D25619F9}" type="pres">
      <dgm:prSet presAssocID="{6204B04A-9BAB-49D9-956F-B887FE01F1D4}" presName="node" presStyleLbl="node1" presStyleIdx="0" presStyleCnt="4" custScaleX="1574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A7EACB-658B-4AFA-8F26-D6694072543A}" type="pres">
      <dgm:prSet presAssocID="{9D1F3105-C23A-465F-A19F-AAAC7DCF82F3}" presName="parTrans" presStyleLbl="sibTrans2D1" presStyleIdx="1" presStyleCnt="4" custScaleX="216841"/>
      <dgm:spPr/>
      <dgm:t>
        <a:bodyPr/>
        <a:lstStyle/>
        <a:p>
          <a:endParaRPr lang="en-US"/>
        </a:p>
      </dgm:t>
    </dgm:pt>
    <dgm:pt modelId="{E086AD65-0BDA-4D73-8015-5551D1975C7C}" type="pres">
      <dgm:prSet presAssocID="{9D1F3105-C23A-465F-A19F-AAAC7DCF82F3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CF5EEC9-EAE7-4BB9-AB64-93F4818E0DE3}" type="pres">
      <dgm:prSet presAssocID="{58CF0160-36FA-49C1-A179-313E059D2D7E}" presName="node" presStyleLbl="node1" presStyleIdx="1" presStyleCnt="4" custScaleX="152366" custRadScaleRad="117811" custRadScaleInc="-36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356AE5-1E81-4365-81A5-161C20151D2F}" type="pres">
      <dgm:prSet presAssocID="{4E604FC7-9B85-4E34-A1D9-DC483B2894C5}" presName="parTrans" presStyleLbl="sibTrans2D1" presStyleIdx="2" presStyleCnt="4" custScaleX="275153"/>
      <dgm:spPr/>
      <dgm:t>
        <a:bodyPr/>
        <a:lstStyle/>
        <a:p>
          <a:endParaRPr lang="en-US"/>
        </a:p>
      </dgm:t>
    </dgm:pt>
    <dgm:pt modelId="{AD7DD2ED-B58D-4420-BB8A-49677EFEA8B5}" type="pres">
      <dgm:prSet presAssocID="{4E604FC7-9B85-4E34-A1D9-DC483B2894C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691A1BD-513C-49C3-BD68-00D543B8B470}" type="pres">
      <dgm:prSet presAssocID="{29429547-6BC1-446F-9D38-EBD3D208C6F3}" presName="node" presStyleLbl="node1" presStyleIdx="2" presStyleCnt="4" custScaleX="1463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3D199D-4FF1-42C4-B1FA-5AB15D74A12D}" type="pres">
      <dgm:prSet presAssocID="{FCBBA23A-79F6-4445-AB41-07F5EF922660}" presName="parTrans" presStyleLbl="sibTrans2D1" presStyleIdx="3" presStyleCnt="4" custScaleX="187142"/>
      <dgm:spPr/>
      <dgm:t>
        <a:bodyPr/>
        <a:lstStyle/>
        <a:p>
          <a:endParaRPr lang="en-US"/>
        </a:p>
      </dgm:t>
    </dgm:pt>
    <dgm:pt modelId="{5300AD4E-231F-4BDE-B0F2-C972A1A5B62B}" type="pres">
      <dgm:prSet presAssocID="{FCBBA23A-79F6-4445-AB41-07F5EF92266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E907B6B5-1F77-4228-9727-66D04FC97EED}" type="pres">
      <dgm:prSet presAssocID="{35EE27E8-0EF2-483C-B604-A3C4DFCD4F19}" presName="node" presStyleLbl="node1" presStyleIdx="3" presStyleCnt="4" custScaleX="173386" custScaleY="123997" custRadScaleRad="133779" custRadScaleInc="-40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E0533E-E30F-4C7C-8F7E-D337AF3F3F3E}" srcId="{D4ED13AD-2E5E-418F-A1EC-FE80189B6BC2}" destId="{6204B04A-9BAB-49D9-956F-B887FE01F1D4}" srcOrd="0" destOrd="0" parTransId="{D28BBD18-7124-4851-A200-C628752C8902}" sibTransId="{0620F0E2-0DC5-44FE-B3A2-D1D55CAECAE3}"/>
    <dgm:cxn modelId="{E8E200CE-E7CE-431D-93BD-892B284F90AD}" srcId="{2A43B37B-2874-4D16-B45E-02AFC87D3B5A}" destId="{D4ED13AD-2E5E-418F-A1EC-FE80189B6BC2}" srcOrd="0" destOrd="0" parTransId="{CED9945E-D115-4C22-A192-FA47F382D72A}" sibTransId="{2328B45E-AE39-4666-8A51-B18186B30B0F}"/>
    <dgm:cxn modelId="{218B5DEE-B37F-40CA-AC31-9F3601FC48BC}" type="presOf" srcId="{29429547-6BC1-446F-9D38-EBD3D208C6F3}" destId="{B691A1BD-513C-49C3-BD68-00D543B8B470}" srcOrd="0" destOrd="0" presId="urn:microsoft.com/office/officeart/2005/8/layout/radial5"/>
    <dgm:cxn modelId="{193320BF-FB25-4F8E-9F78-5B38B8B35FE7}" type="presOf" srcId="{58CF0160-36FA-49C1-A179-313E059D2D7E}" destId="{DCF5EEC9-EAE7-4BB9-AB64-93F4818E0DE3}" srcOrd="0" destOrd="0" presId="urn:microsoft.com/office/officeart/2005/8/layout/radial5"/>
    <dgm:cxn modelId="{657CD049-910E-4E09-9B17-B7A2FB9A957C}" type="presOf" srcId="{FCBBA23A-79F6-4445-AB41-07F5EF922660}" destId="{5300AD4E-231F-4BDE-B0F2-C972A1A5B62B}" srcOrd="1" destOrd="0" presId="urn:microsoft.com/office/officeart/2005/8/layout/radial5"/>
    <dgm:cxn modelId="{5D92A127-7204-4290-A6B8-7CD3AE3397E5}" type="presOf" srcId="{4E604FC7-9B85-4E34-A1D9-DC483B2894C5}" destId="{58356AE5-1E81-4365-81A5-161C20151D2F}" srcOrd="0" destOrd="0" presId="urn:microsoft.com/office/officeart/2005/8/layout/radial5"/>
    <dgm:cxn modelId="{2E6FDDD5-77D5-461E-A2FD-7BE6D6D39861}" srcId="{D4ED13AD-2E5E-418F-A1EC-FE80189B6BC2}" destId="{29429547-6BC1-446F-9D38-EBD3D208C6F3}" srcOrd="2" destOrd="0" parTransId="{4E604FC7-9B85-4E34-A1D9-DC483B2894C5}" sibTransId="{46A1067E-252C-43A6-BAB6-9DC99A3F09BC}"/>
    <dgm:cxn modelId="{5153FF05-91AC-454A-8EED-CF4E0CB125D3}" type="presOf" srcId="{9D1F3105-C23A-465F-A19F-AAAC7DCF82F3}" destId="{E086AD65-0BDA-4D73-8015-5551D1975C7C}" srcOrd="1" destOrd="0" presId="urn:microsoft.com/office/officeart/2005/8/layout/radial5"/>
    <dgm:cxn modelId="{018CB927-E1C3-43B5-83E0-1E3A0C4E5E0D}" type="presOf" srcId="{D4ED13AD-2E5E-418F-A1EC-FE80189B6BC2}" destId="{9FB69546-2019-4A58-86D1-D74D5EE93DFD}" srcOrd="0" destOrd="0" presId="urn:microsoft.com/office/officeart/2005/8/layout/radial5"/>
    <dgm:cxn modelId="{A116DEA6-F6FB-4BA0-A155-EA6C7D5B8EAE}" type="presOf" srcId="{6204B04A-9BAB-49D9-956F-B887FE01F1D4}" destId="{2ADF6CF0-62BA-4717-9740-09E8D25619F9}" srcOrd="0" destOrd="0" presId="urn:microsoft.com/office/officeart/2005/8/layout/radial5"/>
    <dgm:cxn modelId="{8F38D17F-AFDC-4210-BE91-692954CBBD4C}" type="presOf" srcId="{9D1F3105-C23A-465F-A19F-AAAC7DCF82F3}" destId="{E4A7EACB-658B-4AFA-8F26-D6694072543A}" srcOrd="0" destOrd="0" presId="urn:microsoft.com/office/officeart/2005/8/layout/radial5"/>
    <dgm:cxn modelId="{5FA6D06A-5353-40EA-92A8-064B2AB00160}" type="presOf" srcId="{35EE27E8-0EF2-483C-B604-A3C4DFCD4F19}" destId="{E907B6B5-1F77-4228-9727-66D04FC97EED}" srcOrd="0" destOrd="0" presId="urn:microsoft.com/office/officeart/2005/8/layout/radial5"/>
    <dgm:cxn modelId="{9729FF11-96F7-4A81-AE0F-265A39E25457}" type="presOf" srcId="{2A43B37B-2874-4D16-B45E-02AFC87D3B5A}" destId="{1F2B285B-6858-4604-B98A-AD3281C5A834}" srcOrd="0" destOrd="0" presId="urn:microsoft.com/office/officeart/2005/8/layout/radial5"/>
    <dgm:cxn modelId="{346FBA69-E912-4801-B76F-830CB953ECC9}" srcId="{D4ED13AD-2E5E-418F-A1EC-FE80189B6BC2}" destId="{58CF0160-36FA-49C1-A179-313E059D2D7E}" srcOrd="1" destOrd="0" parTransId="{9D1F3105-C23A-465F-A19F-AAAC7DCF82F3}" sibTransId="{80F3B4EC-C116-466A-AAB6-D8E0DAB9C932}"/>
    <dgm:cxn modelId="{C9ADE460-852E-4185-A3C3-976A9B2B76C1}" type="presOf" srcId="{D28BBD18-7124-4851-A200-C628752C8902}" destId="{72774A0D-CB87-4D91-99EC-30BF49C6A93E}" srcOrd="1" destOrd="0" presId="urn:microsoft.com/office/officeart/2005/8/layout/radial5"/>
    <dgm:cxn modelId="{B230BEA3-029B-4810-99BC-D0B8BE0C0125}" srcId="{D4ED13AD-2E5E-418F-A1EC-FE80189B6BC2}" destId="{35EE27E8-0EF2-483C-B604-A3C4DFCD4F19}" srcOrd="3" destOrd="0" parTransId="{FCBBA23A-79F6-4445-AB41-07F5EF922660}" sibTransId="{944E3281-1400-4990-9EA7-AA7D70BFB8C1}"/>
    <dgm:cxn modelId="{F9BBB916-89E7-4A53-B472-00D047BEC11F}" type="presOf" srcId="{FCBBA23A-79F6-4445-AB41-07F5EF922660}" destId="{1C3D199D-4FF1-42C4-B1FA-5AB15D74A12D}" srcOrd="0" destOrd="0" presId="urn:microsoft.com/office/officeart/2005/8/layout/radial5"/>
    <dgm:cxn modelId="{10FD8778-C517-4EA9-B2DE-22DF5ACDC5EA}" type="presOf" srcId="{4E604FC7-9B85-4E34-A1D9-DC483B2894C5}" destId="{AD7DD2ED-B58D-4420-BB8A-49677EFEA8B5}" srcOrd="1" destOrd="0" presId="urn:microsoft.com/office/officeart/2005/8/layout/radial5"/>
    <dgm:cxn modelId="{5DE625D1-2A68-4C37-AB5F-71DCD1CD6A35}" type="presOf" srcId="{D28BBD18-7124-4851-A200-C628752C8902}" destId="{F9ECF148-E20F-4463-8285-712E77974667}" srcOrd="0" destOrd="0" presId="urn:microsoft.com/office/officeart/2005/8/layout/radial5"/>
    <dgm:cxn modelId="{71C4A61B-53A3-4A62-B16F-FBC3900700C4}" type="presParOf" srcId="{1F2B285B-6858-4604-B98A-AD3281C5A834}" destId="{9FB69546-2019-4A58-86D1-D74D5EE93DFD}" srcOrd="0" destOrd="0" presId="urn:microsoft.com/office/officeart/2005/8/layout/radial5"/>
    <dgm:cxn modelId="{5D77CEC6-D4D7-45CE-9850-2849000B66A6}" type="presParOf" srcId="{1F2B285B-6858-4604-B98A-AD3281C5A834}" destId="{F9ECF148-E20F-4463-8285-712E77974667}" srcOrd="1" destOrd="0" presId="urn:microsoft.com/office/officeart/2005/8/layout/radial5"/>
    <dgm:cxn modelId="{4ADEC1F8-3BFE-4DD3-9EDE-A215240688C3}" type="presParOf" srcId="{F9ECF148-E20F-4463-8285-712E77974667}" destId="{72774A0D-CB87-4D91-99EC-30BF49C6A93E}" srcOrd="0" destOrd="0" presId="urn:microsoft.com/office/officeart/2005/8/layout/radial5"/>
    <dgm:cxn modelId="{78FF5621-AEC9-41F9-8058-63491EAA706F}" type="presParOf" srcId="{1F2B285B-6858-4604-B98A-AD3281C5A834}" destId="{2ADF6CF0-62BA-4717-9740-09E8D25619F9}" srcOrd="2" destOrd="0" presId="urn:microsoft.com/office/officeart/2005/8/layout/radial5"/>
    <dgm:cxn modelId="{55D0CB25-CF5E-427F-BC80-ED80FDE427A4}" type="presParOf" srcId="{1F2B285B-6858-4604-B98A-AD3281C5A834}" destId="{E4A7EACB-658B-4AFA-8F26-D6694072543A}" srcOrd="3" destOrd="0" presId="urn:microsoft.com/office/officeart/2005/8/layout/radial5"/>
    <dgm:cxn modelId="{183D8982-D70E-4B9C-A152-CA98546BBF28}" type="presParOf" srcId="{E4A7EACB-658B-4AFA-8F26-D6694072543A}" destId="{E086AD65-0BDA-4D73-8015-5551D1975C7C}" srcOrd="0" destOrd="0" presId="urn:microsoft.com/office/officeart/2005/8/layout/radial5"/>
    <dgm:cxn modelId="{FF5BFB63-6F14-424B-9915-6E4DE3A4804B}" type="presParOf" srcId="{1F2B285B-6858-4604-B98A-AD3281C5A834}" destId="{DCF5EEC9-EAE7-4BB9-AB64-93F4818E0DE3}" srcOrd="4" destOrd="0" presId="urn:microsoft.com/office/officeart/2005/8/layout/radial5"/>
    <dgm:cxn modelId="{176FD961-8699-42A2-B04F-889BA3788A01}" type="presParOf" srcId="{1F2B285B-6858-4604-B98A-AD3281C5A834}" destId="{58356AE5-1E81-4365-81A5-161C20151D2F}" srcOrd="5" destOrd="0" presId="urn:microsoft.com/office/officeart/2005/8/layout/radial5"/>
    <dgm:cxn modelId="{129E106A-844E-4363-8CBE-E39C614DC191}" type="presParOf" srcId="{58356AE5-1E81-4365-81A5-161C20151D2F}" destId="{AD7DD2ED-B58D-4420-BB8A-49677EFEA8B5}" srcOrd="0" destOrd="0" presId="urn:microsoft.com/office/officeart/2005/8/layout/radial5"/>
    <dgm:cxn modelId="{ABCF9DC4-5B7B-4E87-AA31-BC0E6712E31D}" type="presParOf" srcId="{1F2B285B-6858-4604-B98A-AD3281C5A834}" destId="{B691A1BD-513C-49C3-BD68-00D543B8B470}" srcOrd="6" destOrd="0" presId="urn:microsoft.com/office/officeart/2005/8/layout/radial5"/>
    <dgm:cxn modelId="{7977C658-FB46-4B04-A3A8-1B40A06FC5A2}" type="presParOf" srcId="{1F2B285B-6858-4604-B98A-AD3281C5A834}" destId="{1C3D199D-4FF1-42C4-B1FA-5AB15D74A12D}" srcOrd="7" destOrd="0" presId="urn:microsoft.com/office/officeart/2005/8/layout/radial5"/>
    <dgm:cxn modelId="{9208EC2E-D048-4B0A-AAE1-8E49A2FB1B3F}" type="presParOf" srcId="{1C3D199D-4FF1-42C4-B1FA-5AB15D74A12D}" destId="{5300AD4E-231F-4BDE-B0F2-C972A1A5B62B}" srcOrd="0" destOrd="0" presId="urn:microsoft.com/office/officeart/2005/8/layout/radial5"/>
    <dgm:cxn modelId="{04422ACB-D011-4F39-A33C-48359CFD41F4}" type="presParOf" srcId="{1F2B285B-6858-4604-B98A-AD3281C5A834}" destId="{E907B6B5-1F77-4228-9727-66D04FC97EE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2CBC90-F6EA-476D-9FF8-957416639DF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B8E3E1-3664-4BE2-A18D-4CE59354E028}">
      <dgm:prSet phldrT="[Text]"/>
      <dgm:spPr/>
      <dgm:t>
        <a:bodyPr/>
        <a:lstStyle/>
        <a:p>
          <a:r>
            <a:rPr lang="fa-IR" dirty="0" smtClean="0"/>
            <a:t>1- مقررات مربوط به مبادلات سهام</a:t>
          </a:r>
        </a:p>
      </dgm:t>
    </dgm:pt>
    <dgm:pt modelId="{627B9568-4DF5-4E22-A365-E0EC4083C1F7}" type="parTrans" cxnId="{C3707377-577C-4CC0-A03A-BE3ADCF32E36}">
      <dgm:prSet/>
      <dgm:spPr/>
      <dgm:t>
        <a:bodyPr/>
        <a:lstStyle/>
        <a:p>
          <a:endParaRPr lang="en-US"/>
        </a:p>
      </dgm:t>
    </dgm:pt>
    <dgm:pt modelId="{003ED6B3-D4D3-4679-BE9E-6A47859DED2C}" type="sibTrans" cxnId="{C3707377-577C-4CC0-A03A-BE3ADCF32E36}">
      <dgm:prSet/>
      <dgm:spPr/>
      <dgm:t>
        <a:bodyPr/>
        <a:lstStyle/>
        <a:p>
          <a:endParaRPr lang="en-US"/>
        </a:p>
      </dgm:t>
    </dgm:pt>
    <dgm:pt modelId="{2EB5005B-9FD6-438D-9109-2A5037C26568}">
      <dgm:prSet phldrT="[Text]"/>
      <dgm:spPr/>
      <dgm:t>
        <a:bodyPr/>
        <a:lstStyle/>
        <a:p>
          <a:r>
            <a:rPr lang="fa-IR" dirty="0" smtClean="0"/>
            <a:t>  2- مقررات هیات تدوین استانداردهای حسابداری مالی وکمیسیون بورس</a:t>
          </a:r>
          <a:endParaRPr lang="en-US" dirty="0"/>
        </a:p>
      </dgm:t>
    </dgm:pt>
    <dgm:pt modelId="{8EF4688E-8153-4AAB-8B2D-7CD9D709005F}" type="parTrans" cxnId="{3ABBD1F0-5C1B-45B2-8FA8-2E29C31FF304}">
      <dgm:prSet/>
      <dgm:spPr/>
      <dgm:t>
        <a:bodyPr/>
        <a:lstStyle/>
        <a:p>
          <a:endParaRPr lang="en-US"/>
        </a:p>
      </dgm:t>
    </dgm:pt>
    <dgm:pt modelId="{7AE34821-7FE7-421C-8A78-D3C30311E5C5}" type="sibTrans" cxnId="{3ABBD1F0-5C1B-45B2-8FA8-2E29C31FF304}">
      <dgm:prSet/>
      <dgm:spPr/>
      <dgm:t>
        <a:bodyPr/>
        <a:lstStyle/>
        <a:p>
          <a:endParaRPr lang="en-US"/>
        </a:p>
      </dgm:t>
    </dgm:pt>
    <dgm:pt modelId="{404CEF68-B833-44F1-B164-8E63655D40F8}">
      <dgm:prSet phldrT="[Text]"/>
      <dgm:spPr/>
      <dgm:t>
        <a:bodyPr/>
        <a:lstStyle/>
        <a:p>
          <a:r>
            <a:rPr lang="fa-IR" dirty="0" smtClean="0"/>
            <a:t>  3- قوانین و مقررات سازمانهایی نظیر بانکها،بیمه،خدمات عمومی</a:t>
          </a:r>
          <a:endParaRPr lang="en-US" dirty="0"/>
        </a:p>
      </dgm:t>
    </dgm:pt>
    <dgm:pt modelId="{986A8A6C-4A3E-4344-BFA8-1A34735C3900}" type="parTrans" cxnId="{2F4AC8D1-473D-468A-AA80-F91ED2E3F01B}">
      <dgm:prSet/>
      <dgm:spPr/>
      <dgm:t>
        <a:bodyPr/>
        <a:lstStyle/>
        <a:p>
          <a:endParaRPr lang="en-US"/>
        </a:p>
      </dgm:t>
    </dgm:pt>
    <dgm:pt modelId="{D51D4601-412C-4ADA-8B1A-9507A7CE111D}" type="sibTrans" cxnId="{2F4AC8D1-473D-468A-AA80-F91ED2E3F01B}">
      <dgm:prSet/>
      <dgm:spPr/>
      <dgm:t>
        <a:bodyPr/>
        <a:lstStyle/>
        <a:p>
          <a:endParaRPr lang="en-US"/>
        </a:p>
      </dgm:t>
    </dgm:pt>
    <dgm:pt modelId="{F69110BE-CFF9-4247-95F2-5518DCA8555E}" type="pres">
      <dgm:prSet presAssocID="{4F2CBC90-F6EA-476D-9FF8-957416639DF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478BF8-99F8-45FB-9123-4FBB91E14CFA}" type="pres">
      <dgm:prSet presAssocID="{97B8E3E1-3664-4BE2-A18D-4CE59354E028}" presName="parentLin" presStyleCnt="0"/>
      <dgm:spPr/>
    </dgm:pt>
    <dgm:pt modelId="{A8E6654B-92B9-4D52-A281-D3423DB50CC0}" type="pres">
      <dgm:prSet presAssocID="{97B8E3E1-3664-4BE2-A18D-4CE59354E02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88B39CB-7A4D-4ADA-B0BA-AFD4F013C503}" type="pres">
      <dgm:prSet presAssocID="{97B8E3E1-3664-4BE2-A18D-4CE59354E028}" presName="parentText" presStyleLbl="node1" presStyleIdx="0" presStyleCnt="3" custScaleY="14537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4D1270-41EF-451B-A388-64CE6C0F00A5}" type="pres">
      <dgm:prSet presAssocID="{97B8E3E1-3664-4BE2-A18D-4CE59354E028}" presName="negativeSpace" presStyleCnt="0"/>
      <dgm:spPr/>
    </dgm:pt>
    <dgm:pt modelId="{976772F2-3C93-434B-8357-4C775D2C79F0}" type="pres">
      <dgm:prSet presAssocID="{97B8E3E1-3664-4BE2-A18D-4CE59354E028}" presName="childText" presStyleLbl="conFgAcc1" presStyleIdx="0" presStyleCnt="3">
        <dgm:presLayoutVars>
          <dgm:bulletEnabled val="1"/>
        </dgm:presLayoutVars>
      </dgm:prSet>
      <dgm:spPr/>
    </dgm:pt>
    <dgm:pt modelId="{12F2DF8C-A311-4FD2-8FB3-3C14441EB41F}" type="pres">
      <dgm:prSet presAssocID="{003ED6B3-D4D3-4679-BE9E-6A47859DED2C}" presName="spaceBetweenRectangles" presStyleCnt="0"/>
      <dgm:spPr/>
    </dgm:pt>
    <dgm:pt modelId="{4B35DAEF-E42D-45E1-A318-6BCA960313FF}" type="pres">
      <dgm:prSet presAssocID="{2EB5005B-9FD6-438D-9109-2A5037C26568}" presName="parentLin" presStyleCnt="0"/>
      <dgm:spPr/>
    </dgm:pt>
    <dgm:pt modelId="{DD034EB7-3502-46CE-A134-37E632C4ED23}" type="pres">
      <dgm:prSet presAssocID="{2EB5005B-9FD6-438D-9109-2A5037C2656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44B4D8F-79D1-40DC-BDA5-1B0825178050}" type="pres">
      <dgm:prSet presAssocID="{2EB5005B-9FD6-438D-9109-2A5037C26568}" presName="parentText" presStyleLbl="node1" presStyleIdx="1" presStyleCnt="3" custScaleX="142857" custScaleY="18247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D350B-61B4-4485-A20C-640BD22B8D0F}" type="pres">
      <dgm:prSet presAssocID="{2EB5005B-9FD6-438D-9109-2A5037C26568}" presName="negativeSpace" presStyleCnt="0"/>
      <dgm:spPr/>
    </dgm:pt>
    <dgm:pt modelId="{1076AF6C-7568-4361-84EB-7622227225DF}" type="pres">
      <dgm:prSet presAssocID="{2EB5005B-9FD6-438D-9109-2A5037C26568}" presName="childText" presStyleLbl="conFgAcc1" presStyleIdx="1" presStyleCnt="3">
        <dgm:presLayoutVars>
          <dgm:bulletEnabled val="1"/>
        </dgm:presLayoutVars>
      </dgm:prSet>
      <dgm:spPr/>
    </dgm:pt>
    <dgm:pt modelId="{C76C0876-BAF7-4E83-8F69-4B8D67F2C8A6}" type="pres">
      <dgm:prSet presAssocID="{7AE34821-7FE7-421C-8A78-D3C30311E5C5}" presName="spaceBetweenRectangles" presStyleCnt="0"/>
      <dgm:spPr/>
    </dgm:pt>
    <dgm:pt modelId="{C9C5E68E-D32C-44DB-AB2C-E50C89EB9435}" type="pres">
      <dgm:prSet presAssocID="{404CEF68-B833-44F1-B164-8E63655D40F8}" presName="parentLin" presStyleCnt="0"/>
      <dgm:spPr/>
    </dgm:pt>
    <dgm:pt modelId="{2CDBA9A8-FEC1-49CB-81C8-24A7EE91C723}" type="pres">
      <dgm:prSet presAssocID="{404CEF68-B833-44F1-B164-8E63655D40F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A667F762-09E4-4A8E-82DA-84C27B2BD7C4}" type="pres">
      <dgm:prSet presAssocID="{404CEF68-B833-44F1-B164-8E63655D40F8}" presName="parentText" presStyleLbl="node1" presStyleIdx="2" presStyleCnt="3" custScaleX="150037" custScaleY="18672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BC8A4D-6A9E-415B-AA55-38241ABE77C9}" type="pres">
      <dgm:prSet presAssocID="{404CEF68-B833-44F1-B164-8E63655D40F8}" presName="negativeSpace" presStyleCnt="0"/>
      <dgm:spPr/>
    </dgm:pt>
    <dgm:pt modelId="{5FE0694D-3161-4ACF-9D52-BCEB94FB5467}" type="pres">
      <dgm:prSet presAssocID="{404CEF68-B833-44F1-B164-8E63655D40F8}" presName="childText" presStyleLbl="conFgAcc1" presStyleIdx="2" presStyleCnt="3" custLinFactNeighborX="126" custLinFactNeighborY="7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F3CC85-8465-455A-ACBC-93292482CA42}" type="presOf" srcId="{404CEF68-B833-44F1-B164-8E63655D40F8}" destId="{2CDBA9A8-FEC1-49CB-81C8-24A7EE91C723}" srcOrd="0" destOrd="0" presId="urn:microsoft.com/office/officeart/2005/8/layout/list1"/>
    <dgm:cxn modelId="{06A07D59-0B86-4093-A525-F4622322B180}" type="presOf" srcId="{404CEF68-B833-44F1-B164-8E63655D40F8}" destId="{A667F762-09E4-4A8E-82DA-84C27B2BD7C4}" srcOrd="1" destOrd="0" presId="urn:microsoft.com/office/officeart/2005/8/layout/list1"/>
    <dgm:cxn modelId="{3BCCA3CC-496D-4C32-BF71-FE71B0C07789}" type="presOf" srcId="{97B8E3E1-3664-4BE2-A18D-4CE59354E028}" destId="{A8E6654B-92B9-4D52-A281-D3423DB50CC0}" srcOrd="0" destOrd="0" presId="urn:microsoft.com/office/officeart/2005/8/layout/list1"/>
    <dgm:cxn modelId="{1409A5CF-88B6-4E71-AC49-10012A1F7193}" type="presOf" srcId="{97B8E3E1-3664-4BE2-A18D-4CE59354E028}" destId="{888B39CB-7A4D-4ADA-B0BA-AFD4F013C503}" srcOrd="1" destOrd="0" presId="urn:microsoft.com/office/officeart/2005/8/layout/list1"/>
    <dgm:cxn modelId="{3ABBD1F0-5C1B-45B2-8FA8-2E29C31FF304}" srcId="{4F2CBC90-F6EA-476D-9FF8-957416639DFB}" destId="{2EB5005B-9FD6-438D-9109-2A5037C26568}" srcOrd="1" destOrd="0" parTransId="{8EF4688E-8153-4AAB-8B2D-7CD9D709005F}" sibTransId="{7AE34821-7FE7-421C-8A78-D3C30311E5C5}"/>
    <dgm:cxn modelId="{C3707377-577C-4CC0-A03A-BE3ADCF32E36}" srcId="{4F2CBC90-F6EA-476D-9FF8-957416639DFB}" destId="{97B8E3E1-3664-4BE2-A18D-4CE59354E028}" srcOrd="0" destOrd="0" parTransId="{627B9568-4DF5-4E22-A365-E0EC4083C1F7}" sibTransId="{003ED6B3-D4D3-4679-BE9E-6A47859DED2C}"/>
    <dgm:cxn modelId="{2F4AC8D1-473D-468A-AA80-F91ED2E3F01B}" srcId="{4F2CBC90-F6EA-476D-9FF8-957416639DFB}" destId="{404CEF68-B833-44F1-B164-8E63655D40F8}" srcOrd="2" destOrd="0" parTransId="{986A8A6C-4A3E-4344-BFA8-1A34735C3900}" sibTransId="{D51D4601-412C-4ADA-8B1A-9507A7CE111D}"/>
    <dgm:cxn modelId="{DB82953B-D1EE-4FE2-BDC2-D9E2D3DD93DC}" type="presOf" srcId="{2EB5005B-9FD6-438D-9109-2A5037C26568}" destId="{944B4D8F-79D1-40DC-BDA5-1B0825178050}" srcOrd="1" destOrd="0" presId="urn:microsoft.com/office/officeart/2005/8/layout/list1"/>
    <dgm:cxn modelId="{BCB00A7F-0074-4875-87F3-67A4269B3707}" type="presOf" srcId="{2EB5005B-9FD6-438D-9109-2A5037C26568}" destId="{DD034EB7-3502-46CE-A134-37E632C4ED23}" srcOrd="0" destOrd="0" presId="urn:microsoft.com/office/officeart/2005/8/layout/list1"/>
    <dgm:cxn modelId="{34C9FB42-0E8D-4DD3-A207-301237B2D4C1}" type="presOf" srcId="{4F2CBC90-F6EA-476D-9FF8-957416639DFB}" destId="{F69110BE-CFF9-4247-95F2-5518DCA8555E}" srcOrd="0" destOrd="0" presId="urn:microsoft.com/office/officeart/2005/8/layout/list1"/>
    <dgm:cxn modelId="{74FF0DCD-5D79-4798-9C78-2E99295CCBF0}" type="presParOf" srcId="{F69110BE-CFF9-4247-95F2-5518DCA8555E}" destId="{D3478BF8-99F8-45FB-9123-4FBB91E14CFA}" srcOrd="0" destOrd="0" presId="urn:microsoft.com/office/officeart/2005/8/layout/list1"/>
    <dgm:cxn modelId="{09755BD9-ADC6-4479-B52F-215BA0390C69}" type="presParOf" srcId="{D3478BF8-99F8-45FB-9123-4FBB91E14CFA}" destId="{A8E6654B-92B9-4D52-A281-D3423DB50CC0}" srcOrd="0" destOrd="0" presId="urn:microsoft.com/office/officeart/2005/8/layout/list1"/>
    <dgm:cxn modelId="{B4BD742A-A8B9-4B28-812D-618A5D967B92}" type="presParOf" srcId="{D3478BF8-99F8-45FB-9123-4FBB91E14CFA}" destId="{888B39CB-7A4D-4ADA-B0BA-AFD4F013C503}" srcOrd="1" destOrd="0" presId="urn:microsoft.com/office/officeart/2005/8/layout/list1"/>
    <dgm:cxn modelId="{5DB3D4C0-F317-4AE6-AF3B-E3FDF86FF735}" type="presParOf" srcId="{F69110BE-CFF9-4247-95F2-5518DCA8555E}" destId="{CD4D1270-41EF-451B-A388-64CE6C0F00A5}" srcOrd="1" destOrd="0" presId="urn:microsoft.com/office/officeart/2005/8/layout/list1"/>
    <dgm:cxn modelId="{2CC337EB-D7C0-4952-B3D0-9C813FCBD1E8}" type="presParOf" srcId="{F69110BE-CFF9-4247-95F2-5518DCA8555E}" destId="{976772F2-3C93-434B-8357-4C775D2C79F0}" srcOrd="2" destOrd="0" presId="urn:microsoft.com/office/officeart/2005/8/layout/list1"/>
    <dgm:cxn modelId="{5C2A8209-F1D2-490A-A2AF-7F08CC0D860A}" type="presParOf" srcId="{F69110BE-CFF9-4247-95F2-5518DCA8555E}" destId="{12F2DF8C-A311-4FD2-8FB3-3C14441EB41F}" srcOrd="3" destOrd="0" presId="urn:microsoft.com/office/officeart/2005/8/layout/list1"/>
    <dgm:cxn modelId="{19E34266-C51B-4525-8037-D213F87F9B4D}" type="presParOf" srcId="{F69110BE-CFF9-4247-95F2-5518DCA8555E}" destId="{4B35DAEF-E42D-45E1-A318-6BCA960313FF}" srcOrd="4" destOrd="0" presId="urn:microsoft.com/office/officeart/2005/8/layout/list1"/>
    <dgm:cxn modelId="{C2240376-73E4-42FA-831F-5EADD11A2EC9}" type="presParOf" srcId="{4B35DAEF-E42D-45E1-A318-6BCA960313FF}" destId="{DD034EB7-3502-46CE-A134-37E632C4ED23}" srcOrd="0" destOrd="0" presId="urn:microsoft.com/office/officeart/2005/8/layout/list1"/>
    <dgm:cxn modelId="{FB500C5C-C4B9-4F0C-A80E-89C950926ECD}" type="presParOf" srcId="{4B35DAEF-E42D-45E1-A318-6BCA960313FF}" destId="{944B4D8F-79D1-40DC-BDA5-1B0825178050}" srcOrd="1" destOrd="0" presId="urn:microsoft.com/office/officeart/2005/8/layout/list1"/>
    <dgm:cxn modelId="{B7C1FB92-3297-40C5-8D5A-33CBAF15BDD7}" type="presParOf" srcId="{F69110BE-CFF9-4247-95F2-5518DCA8555E}" destId="{5B0D350B-61B4-4485-A20C-640BD22B8D0F}" srcOrd="5" destOrd="0" presId="urn:microsoft.com/office/officeart/2005/8/layout/list1"/>
    <dgm:cxn modelId="{280CE982-5CDE-44FF-82FD-1C81A5E5C51E}" type="presParOf" srcId="{F69110BE-CFF9-4247-95F2-5518DCA8555E}" destId="{1076AF6C-7568-4361-84EB-7622227225DF}" srcOrd="6" destOrd="0" presId="urn:microsoft.com/office/officeart/2005/8/layout/list1"/>
    <dgm:cxn modelId="{676F9E37-E1F2-4C39-A5DE-F47F32AF6432}" type="presParOf" srcId="{F69110BE-CFF9-4247-95F2-5518DCA8555E}" destId="{C76C0876-BAF7-4E83-8F69-4B8D67F2C8A6}" srcOrd="7" destOrd="0" presId="urn:microsoft.com/office/officeart/2005/8/layout/list1"/>
    <dgm:cxn modelId="{9F552912-EF87-4E26-857C-A6C3330B43BE}" type="presParOf" srcId="{F69110BE-CFF9-4247-95F2-5518DCA8555E}" destId="{C9C5E68E-D32C-44DB-AB2C-E50C89EB9435}" srcOrd="8" destOrd="0" presId="urn:microsoft.com/office/officeart/2005/8/layout/list1"/>
    <dgm:cxn modelId="{29302155-40DB-4520-8B69-4D2A28D139A7}" type="presParOf" srcId="{C9C5E68E-D32C-44DB-AB2C-E50C89EB9435}" destId="{2CDBA9A8-FEC1-49CB-81C8-24A7EE91C723}" srcOrd="0" destOrd="0" presId="urn:microsoft.com/office/officeart/2005/8/layout/list1"/>
    <dgm:cxn modelId="{A3ED7536-90E4-4AB9-B422-C805531117E9}" type="presParOf" srcId="{C9C5E68E-D32C-44DB-AB2C-E50C89EB9435}" destId="{A667F762-09E4-4A8E-82DA-84C27B2BD7C4}" srcOrd="1" destOrd="0" presId="urn:microsoft.com/office/officeart/2005/8/layout/list1"/>
    <dgm:cxn modelId="{C2CDC863-DE59-489C-8F5C-A5EA4A66B086}" type="presParOf" srcId="{F69110BE-CFF9-4247-95F2-5518DCA8555E}" destId="{87BC8A4D-6A9E-415B-AA55-38241ABE77C9}" srcOrd="9" destOrd="0" presId="urn:microsoft.com/office/officeart/2005/8/layout/list1"/>
    <dgm:cxn modelId="{6D08B7DA-4A56-4050-9F97-30D95629697A}" type="presParOf" srcId="{F69110BE-CFF9-4247-95F2-5518DCA8555E}" destId="{5FE0694D-3161-4ACF-9D52-BCEB94FB546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EB768E-A6EB-49E0-8C57-41A0AD14448A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AC64F6-BAE0-407C-9C29-1C7517F8D8D8}">
      <dgm:prSet phldrT="[Text]" custT="1"/>
      <dgm:spPr/>
      <dgm:t>
        <a:bodyPr/>
        <a:lstStyle/>
        <a:p>
          <a:pPr rtl="1"/>
          <a:r>
            <a:rPr lang="en-US" sz="2800" dirty="0" smtClean="0">
              <a:cs typeface="B Mitra" pitchFamily="2" charset="-78"/>
            </a:rPr>
            <a:t>-</a:t>
          </a:r>
          <a:r>
            <a:rPr lang="en-US" sz="2100" dirty="0" smtClean="0">
              <a:cs typeface="B Mitra" pitchFamily="2" charset="-78"/>
            </a:rPr>
            <a:t>1</a:t>
          </a:r>
          <a:r>
            <a:rPr lang="fa-IR" sz="2800" dirty="0" smtClean="0">
              <a:cs typeface="B Mitra" pitchFamily="2" charset="-78"/>
            </a:rPr>
            <a:t>صدور مجوز معاملات و فعالیت ها به نحو صحیح</a:t>
          </a:r>
          <a:endParaRPr lang="en-US" sz="2800" dirty="0">
            <a:cs typeface="B Mitra" pitchFamily="2" charset="-78"/>
          </a:endParaRPr>
        </a:p>
      </dgm:t>
    </dgm:pt>
    <dgm:pt modelId="{56BAB71A-712D-4A5C-BF04-187C5C2D06B7}" type="parTrans" cxnId="{136F826E-C8C7-458F-B3FE-6D56159C691D}">
      <dgm:prSet/>
      <dgm:spPr/>
      <dgm:t>
        <a:bodyPr/>
        <a:lstStyle/>
        <a:p>
          <a:endParaRPr lang="en-US"/>
        </a:p>
      </dgm:t>
    </dgm:pt>
    <dgm:pt modelId="{482CC967-15F2-4A1B-938A-37A893C18C59}" type="sibTrans" cxnId="{136F826E-C8C7-458F-B3FE-6D56159C691D}">
      <dgm:prSet/>
      <dgm:spPr/>
      <dgm:t>
        <a:bodyPr/>
        <a:lstStyle/>
        <a:p>
          <a:endParaRPr lang="en-US"/>
        </a:p>
      </dgm:t>
    </dgm:pt>
    <dgm:pt modelId="{FBCBC2B0-5618-470F-9EC4-396FD5EE162A}">
      <dgm:prSet phldrT="[Text]" custT="1"/>
      <dgm:spPr/>
      <dgm:t>
        <a:bodyPr/>
        <a:lstStyle/>
        <a:p>
          <a:pPr rtl="1"/>
          <a:r>
            <a:rPr lang="en-US" sz="2100" dirty="0" smtClean="0">
              <a:cs typeface="B Nazanin" pitchFamily="2" charset="-78"/>
            </a:rPr>
            <a:t>-2</a:t>
          </a:r>
          <a:r>
            <a:rPr lang="fa-IR" sz="2800" dirty="0" smtClean="0">
              <a:cs typeface="B Mitra" pitchFamily="2" charset="-78"/>
            </a:rPr>
            <a:t>تفکیک مناسب وظایف و مسئولیت ها </a:t>
          </a:r>
          <a:endParaRPr lang="en-US" sz="2800" dirty="0" smtClean="0">
            <a:cs typeface="B Mitra" pitchFamily="2" charset="-78"/>
          </a:endParaRPr>
        </a:p>
      </dgm:t>
    </dgm:pt>
    <dgm:pt modelId="{431C11E4-4326-4A07-98BF-26440437AC95}" type="parTrans" cxnId="{BA9C1C89-A104-403C-8C37-0D5432A6F29C}">
      <dgm:prSet/>
      <dgm:spPr/>
      <dgm:t>
        <a:bodyPr/>
        <a:lstStyle/>
        <a:p>
          <a:endParaRPr lang="en-US"/>
        </a:p>
      </dgm:t>
    </dgm:pt>
    <dgm:pt modelId="{3F53351C-F380-4499-BC6A-9DED7C2C49A4}" type="sibTrans" cxnId="{BA9C1C89-A104-403C-8C37-0D5432A6F29C}">
      <dgm:prSet/>
      <dgm:spPr/>
      <dgm:t>
        <a:bodyPr/>
        <a:lstStyle/>
        <a:p>
          <a:endParaRPr lang="en-US"/>
        </a:p>
      </dgm:t>
    </dgm:pt>
    <dgm:pt modelId="{39B67AA4-9C23-43AE-8A6B-75B5C5C4FBBE}">
      <dgm:prSet phldrT="[Text]"/>
      <dgm:spPr/>
      <dgm:t>
        <a:bodyPr/>
        <a:lstStyle/>
        <a:p>
          <a:pPr rtl="1"/>
          <a:r>
            <a:rPr lang="en-US" dirty="0" smtClean="0">
              <a:cs typeface="B Nazanin" pitchFamily="2" charset="-78"/>
            </a:rPr>
            <a:t>-3</a:t>
          </a:r>
          <a:r>
            <a:rPr lang="fa-IR" dirty="0" smtClean="0">
              <a:cs typeface="B Mitra" pitchFamily="2" charset="-78"/>
            </a:rPr>
            <a:t>طراحی و استفاده مناسب از مدارک و مستندات و ثبت های کافی</a:t>
          </a:r>
          <a:endParaRPr lang="en-US" dirty="0" smtClean="0">
            <a:cs typeface="B Mitra" pitchFamily="2" charset="-78"/>
          </a:endParaRPr>
        </a:p>
      </dgm:t>
    </dgm:pt>
    <dgm:pt modelId="{8CCE291F-A3DA-4152-A216-837600272865}" type="parTrans" cxnId="{E5A8D031-2C5C-4374-9252-35DEEA6117A7}">
      <dgm:prSet/>
      <dgm:spPr/>
      <dgm:t>
        <a:bodyPr/>
        <a:lstStyle/>
        <a:p>
          <a:endParaRPr lang="en-US"/>
        </a:p>
      </dgm:t>
    </dgm:pt>
    <dgm:pt modelId="{B29A8BAB-7D09-430B-BA68-C8768AF1D573}" type="sibTrans" cxnId="{E5A8D031-2C5C-4374-9252-35DEEA6117A7}">
      <dgm:prSet/>
      <dgm:spPr/>
      <dgm:t>
        <a:bodyPr/>
        <a:lstStyle/>
        <a:p>
          <a:endParaRPr lang="en-US"/>
        </a:p>
      </dgm:t>
    </dgm:pt>
    <dgm:pt modelId="{4FAA41E2-E34F-4119-BE55-1AC172387EFC}">
      <dgm:prSet phldrT="[Text]"/>
      <dgm:spPr/>
      <dgm:t>
        <a:bodyPr/>
        <a:lstStyle/>
        <a:p>
          <a:pPr rtl="1"/>
          <a:r>
            <a:rPr lang="en-US" dirty="0" smtClean="0">
              <a:cs typeface="B Mitra" pitchFamily="2" charset="-78"/>
            </a:rPr>
            <a:t>-4</a:t>
          </a:r>
          <a:r>
            <a:rPr lang="fa-IR" dirty="0" smtClean="0">
              <a:cs typeface="B Mitra" pitchFamily="2" charset="-78"/>
            </a:rPr>
            <a:t>محافظت کافی از دارایی ها و اسناد و مدارک حسابداری </a:t>
          </a:r>
          <a:endParaRPr lang="en-US" dirty="0" smtClean="0">
            <a:cs typeface="B Mitra" pitchFamily="2" charset="-78"/>
          </a:endParaRPr>
        </a:p>
      </dgm:t>
    </dgm:pt>
    <dgm:pt modelId="{EAB5120A-B23B-4FE4-AA88-5A7F4E7ACC3D}" type="parTrans" cxnId="{9BD9175A-39CA-4FC0-B779-0F97F7F6FA7F}">
      <dgm:prSet/>
      <dgm:spPr/>
      <dgm:t>
        <a:bodyPr/>
        <a:lstStyle/>
        <a:p>
          <a:endParaRPr lang="en-US"/>
        </a:p>
      </dgm:t>
    </dgm:pt>
    <dgm:pt modelId="{CCAC2429-36BE-464B-AA1E-60DEAF93F35A}" type="sibTrans" cxnId="{9BD9175A-39CA-4FC0-B779-0F97F7F6FA7F}">
      <dgm:prSet/>
      <dgm:spPr/>
      <dgm:t>
        <a:bodyPr/>
        <a:lstStyle/>
        <a:p>
          <a:endParaRPr lang="en-US"/>
        </a:p>
      </dgm:t>
    </dgm:pt>
    <dgm:pt modelId="{7AA234AD-7F24-4002-B9E4-32AD4D63EDA8}">
      <dgm:prSet phldrT="[Text]" custT="1"/>
      <dgm:spPr/>
      <dgm:t>
        <a:bodyPr/>
        <a:lstStyle/>
        <a:p>
          <a:pPr rtl="1"/>
          <a:r>
            <a:rPr lang="en-US" sz="2100" dirty="0" smtClean="0">
              <a:cs typeface="B Nazanin" pitchFamily="2" charset="-78"/>
            </a:rPr>
            <a:t>-5</a:t>
          </a:r>
          <a:r>
            <a:rPr lang="fa-IR" sz="2800" dirty="0" smtClean="0">
              <a:cs typeface="B Mitra" pitchFamily="2" charset="-78"/>
            </a:rPr>
            <a:t>بررسی های مستقل عملیات</a:t>
          </a:r>
          <a:endParaRPr lang="en-US" sz="2800" dirty="0" smtClean="0">
            <a:cs typeface="B Mitra" pitchFamily="2" charset="-78"/>
          </a:endParaRPr>
        </a:p>
      </dgm:t>
    </dgm:pt>
    <dgm:pt modelId="{F7C86250-24FC-4F35-9472-8EE22304B4BA}" type="parTrans" cxnId="{8214E4D7-FB49-4FC5-ABFF-CD2CED722E20}">
      <dgm:prSet/>
      <dgm:spPr/>
      <dgm:t>
        <a:bodyPr/>
        <a:lstStyle/>
        <a:p>
          <a:endParaRPr lang="en-US"/>
        </a:p>
      </dgm:t>
    </dgm:pt>
    <dgm:pt modelId="{CDBBC523-8495-4E3F-90AA-98A4D195B75C}" type="sibTrans" cxnId="{8214E4D7-FB49-4FC5-ABFF-CD2CED722E20}">
      <dgm:prSet/>
      <dgm:spPr/>
      <dgm:t>
        <a:bodyPr/>
        <a:lstStyle/>
        <a:p>
          <a:endParaRPr lang="en-US"/>
        </a:p>
      </dgm:t>
    </dgm:pt>
    <dgm:pt modelId="{081D5D2F-E8A9-4195-8CB4-DFAD0554D7EA}" type="pres">
      <dgm:prSet presAssocID="{12EB768E-A6EB-49E0-8C57-41A0AD14448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CBAA95-0BF9-418F-A388-5D5E9F3CEECF}" type="pres">
      <dgm:prSet presAssocID="{ACAC64F6-BAE0-407C-9C29-1C7517F8D8D8}" presName="node" presStyleLbl="node1" presStyleIdx="0" presStyleCnt="5" custScaleX="160356" custScaleY="121502" custRadScaleRad="100053" custRadScaleInc="30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5F96E8-D1E1-41F9-9D6A-DEF4D22CBA65}" type="pres">
      <dgm:prSet presAssocID="{ACAC64F6-BAE0-407C-9C29-1C7517F8D8D8}" presName="spNode" presStyleCnt="0"/>
      <dgm:spPr/>
    </dgm:pt>
    <dgm:pt modelId="{449C496F-ACBF-4D6F-9986-3C7D68B2242C}" type="pres">
      <dgm:prSet presAssocID="{482CC967-15F2-4A1B-938A-37A893C18C59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915ABEA-1450-4DB7-81A1-140682A92687}" type="pres">
      <dgm:prSet presAssocID="{FBCBC2B0-5618-470F-9EC4-396FD5EE162A}" presName="node" presStyleLbl="node1" presStyleIdx="1" presStyleCnt="5" custScaleX="142903" custScaleY="1305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9A1964-FCDC-47DD-B565-E4239DC0421E}" type="pres">
      <dgm:prSet presAssocID="{FBCBC2B0-5618-470F-9EC4-396FD5EE162A}" presName="spNode" presStyleCnt="0"/>
      <dgm:spPr/>
    </dgm:pt>
    <dgm:pt modelId="{6AABBAE3-FC91-46F4-B043-6FC21CDED95A}" type="pres">
      <dgm:prSet presAssocID="{3F53351C-F380-4499-BC6A-9DED7C2C49A4}" presName="sibTrans" presStyleLbl="sibTrans1D1" presStyleIdx="1" presStyleCnt="5"/>
      <dgm:spPr/>
      <dgm:t>
        <a:bodyPr/>
        <a:lstStyle/>
        <a:p>
          <a:endParaRPr lang="en-US"/>
        </a:p>
      </dgm:t>
    </dgm:pt>
    <dgm:pt modelId="{CC5D385E-6586-4E9B-A6F8-AFC6681B4388}" type="pres">
      <dgm:prSet presAssocID="{39B67AA4-9C23-43AE-8A6B-75B5C5C4FBBE}" presName="node" presStyleLbl="node1" presStyleIdx="2" presStyleCnt="5" custScaleX="141891" custScaleY="144816" custRadScaleRad="100834" custRadScaleInc="-46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BA2056-9BD3-4F89-B76B-0698150E71D4}" type="pres">
      <dgm:prSet presAssocID="{39B67AA4-9C23-43AE-8A6B-75B5C5C4FBBE}" presName="spNode" presStyleCnt="0"/>
      <dgm:spPr/>
    </dgm:pt>
    <dgm:pt modelId="{6F7E6121-2C22-49AC-8923-0AF89E3C38D9}" type="pres">
      <dgm:prSet presAssocID="{B29A8BAB-7D09-430B-BA68-C8768AF1D573}" presName="sibTrans" presStyleLbl="sibTrans1D1" presStyleIdx="2" presStyleCnt="5"/>
      <dgm:spPr/>
      <dgm:t>
        <a:bodyPr/>
        <a:lstStyle/>
        <a:p>
          <a:endParaRPr lang="en-US"/>
        </a:p>
      </dgm:t>
    </dgm:pt>
    <dgm:pt modelId="{7933B162-5989-410B-AF1E-C178564C9175}" type="pres">
      <dgm:prSet presAssocID="{4FAA41E2-E34F-4119-BE55-1AC172387EFC}" presName="node" presStyleLbl="node1" presStyleIdx="3" presStyleCnt="5" custScaleX="156605" custScaleY="1350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B90B3A-FB3A-4BD3-81CB-0BC5AE4FF797}" type="pres">
      <dgm:prSet presAssocID="{4FAA41E2-E34F-4119-BE55-1AC172387EFC}" presName="spNode" presStyleCnt="0"/>
      <dgm:spPr/>
    </dgm:pt>
    <dgm:pt modelId="{C30AB91F-3593-4C28-A99A-20C08591858E}" type="pres">
      <dgm:prSet presAssocID="{CCAC2429-36BE-464B-AA1E-60DEAF93F35A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B77A887-13A7-48B9-9609-335BD4A6926E}" type="pres">
      <dgm:prSet presAssocID="{7AA234AD-7F24-4002-B9E4-32AD4D63EDA8}" presName="node" presStyleLbl="node1" presStyleIdx="4" presStyleCnt="5" custScaleX="152212" custScaleY="1305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C86D5E-81EB-4C48-9829-6647734774FE}" type="pres">
      <dgm:prSet presAssocID="{7AA234AD-7F24-4002-B9E4-32AD4D63EDA8}" presName="spNode" presStyleCnt="0"/>
      <dgm:spPr/>
    </dgm:pt>
    <dgm:pt modelId="{0E6EAB96-B361-4EE6-B2AD-A4F20A3E69AC}" type="pres">
      <dgm:prSet presAssocID="{CDBBC523-8495-4E3F-90AA-98A4D195B75C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37266716-496E-4B7F-8646-86335463182C}" type="presOf" srcId="{CDBBC523-8495-4E3F-90AA-98A4D195B75C}" destId="{0E6EAB96-B361-4EE6-B2AD-A4F20A3E69AC}" srcOrd="0" destOrd="0" presId="urn:microsoft.com/office/officeart/2005/8/layout/cycle6"/>
    <dgm:cxn modelId="{8214E4D7-FB49-4FC5-ABFF-CD2CED722E20}" srcId="{12EB768E-A6EB-49E0-8C57-41A0AD14448A}" destId="{7AA234AD-7F24-4002-B9E4-32AD4D63EDA8}" srcOrd="4" destOrd="0" parTransId="{F7C86250-24FC-4F35-9472-8EE22304B4BA}" sibTransId="{CDBBC523-8495-4E3F-90AA-98A4D195B75C}"/>
    <dgm:cxn modelId="{ABB08D03-29B9-42B0-8015-6DD1D5F4E86B}" type="presOf" srcId="{FBCBC2B0-5618-470F-9EC4-396FD5EE162A}" destId="{5915ABEA-1450-4DB7-81A1-140682A92687}" srcOrd="0" destOrd="0" presId="urn:microsoft.com/office/officeart/2005/8/layout/cycle6"/>
    <dgm:cxn modelId="{0098FAC6-6F33-47CE-82E7-3A381A86B054}" type="presOf" srcId="{B29A8BAB-7D09-430B-BA68-C8768AF1D573}" destId="{6F7E6121-2C22-49AC-8923-0AF89E3C38D9}" srcOrd="0" destOrd="0" presId="urn:microsoft.com/office/officeart/2005/8/layout/cycle6"/>
    <dgm:cxn modelId="{2B9AB5E1-C5CD-4338-A808-DA276F0DE1DF}" type="presOf" srcId="{482CC967-15F2-4A1B-938A-37A893C18C59}" destId="{449C496F-ACBF-4D6F-9986-3C7D68B2242C}" srcOrd="0" destOrd="0" presId="urn:microsoft.com/office/officeart/2005/8/layout/cycle6"/>
    <dgm:cxn modelId="{452C799A-4C40-477D-89D0-2E8C63819496}" type="presOf" srcId="{ACAC64F6-BAE0-407C-9C29-1C7517F8D8D8}" destId="{7BCBAA95-0BF9-418F-A388-5D5E9F3CEECF}" srcOrd="0" destOrd="0" presId="urn:microsoft.com/office/officeart/2005/8/layout/cycle6"/>
    <dgm:cxn modelId="{275B38F5-B015-42EA-AAE4-F2797F6226E3}" type="presOf" srcId="{12EB768E-A6EB-49E0-8C57-41A0AD14448A}" destId="{081D5D2F-E8A9-4195-8CB4-DFAD0554D7EA}" srcOrd="0" destOrd="0" presId="urn:microsoft.com/office/officeart/2005/8/layout/cycle6"/>
    <dgm:cxn modelId="{121B9834-A75F-44A0-A061-29DBA580773A}" type="presOf" srcId="{3F53351C-F380-4499-BC6A-9DED7C2C49A4}" destId="{6AABBAE3-FC91-46F4-B043-6FC21CDED95A}" srcOrd="0" destOrd="0" presId="urn:microsoft.com/office/officeart/2005/8/layout/cycle6"/>
    <dgm:cxn modelId="{136F826E-C8C7-458F-B3FE-6D56159C691D}" srcId="{12EB768E-A6EB-49E0-8C57-41A0AD14448A}" destId="{ACAC64F6-BAE0-407C-9C29-1C7517F8D8D8}" srcOrd="0" destOrd="0" parTransId="{56BAB71A-712D-4A5C-BF04-187C5C2D06B7}" sibTransId="{482CC967-15F2-4A1B-938A-37A893C18C59}"/>
    <dgm:cxn modelId="{9BD9175A-39CA-4FC0-B779-0F97F7F6FA7F}" srcId="{12EB768E-A6EB-49E0-8C57-41A0AD14448A}" destId="{4FAA41E2-E34F-4119-BE55-1AC172387EFC}" srcOrd="3" destOrd="0" parTransId="{EAB5120A-B23B-4FE4-AA88-5A7F4E7ACC3D}" sibTransId="{CCAC2429-36BE-464B-AA1E-60DEAF93F35A}"/>
    <dgm:cxn modelId="{E5A8D031-2C5C-4374-9252-35DEEA6117A7}" srcId="{12EB768E-A6EB-49E0-8C57-41A0AD14448A}" destId="{39B67AA4-9C23-43AE-8A6B-75B5C5C4FBBE}" srcOrd="2" destOrd="0" parTransId="{8CCE291F-A3DA-4152-A216-837600272865}" sibTransId="{B29A8BAB-7D09-430B-BA68-C8768AF1D573}"/>
    <dgm:cxn modelId="{42BD48CB-2BC2-473E-992E-01655EB57C42}" type="presOf" srcId="{CCAC2429-36BE-464B-AA1E-60DEAF93F35A}" destId="{C30AB91F-3593-4C28-A99A-20C08591858E}" srcOrd="0" destOrd="0" presId="urn:microsoft.com/office/officeart/2005/8/layout/cycle6"/>
    <dgm:cxn modelId="{00E12ED5-8393-4956-8BEC-AB4A1CC26101}" type="presOf" srcId="{4FAA41E2-E34F-4119-BE55-1AC172387EFC}" destId="{7933B162-5989-410B-AF1E-C178564C9175}" srcOrd="0" destOrd="0" presId="urn:microsoft.com/office/officeart/2005/8/layout/cycle6"/>
    <dgm:cxn modelId="{296710F0-A9A4-4E6D-85E8-A4A85FC16016}" type="presOf" srcId="{39B67AA4-9C23-43AE-8A6B-75B5C5C4FBBE}" destId="{CC5D385E-6586-4E9B-A6F8-AFC6681B4388}" srcOrd="0" destOrd="0" presId="urn:microsoft.com/office/officeart/2005/8/layout/cycle6"/>
    <dgm:cxn modelId="{BA9C1C89-A104-403C-8C37-0D5432A6F29C}" srcId="{12EB768E-A6EB-49E0-8C57-41A0AD14448A}" destId="{FBCBC2B0-5618-470F-9EC4-396FD5EE162A}" srcOrd="1" destOrd="0" parTransId="{431C11E4-4326-4A07-98BF-26440437AC95}" sibTransId="{3F53351C-F380-4499-BC6A-9DED7C2C49A4}"/>
    <dgm:cxn modelId="{70BC2A0B-430B-492A-B4C6-8C7AEAE93DCD}" type="presOf" srcId="{7AA234AD-7F24-4002-B9E4-32AD4D63EDA8}" destId="{BB77A887-13A7-48B9-9609-335BD4A6926E}" srcOrd="0" destOrd="0" presId="urn:microsoft.com/office/officeart/2005/8/layout/cycle6"/>
    <dgm:cxn modelId="{00C87333-AAA3-46BC-AC61-D5D0A237208B}" type="presParOf" srcId="{081D5D2F-E8A9-4195-8CB4-DFAD0554D7EA}" destId="{7BCBAA95-0BF9-418F-A388-5D5E9F3CEECF}" srcOrd="0" destOrd="0" presId="urn:microsoft.com/office/officeart/2005/8/layout/cycle6"/>
    <dgm:cxn modelId="{C01E4D64-BE45-4489-8653-6FE497070183}" type="presParOf" srcId="{081D5D2F-E8A9-4195-8CB4-DFAD0554D7EA}" destId="{FC5F96E8-D1E1-41F9-9D6A-DEF4D22CBA65}" srcOrd="1" destOrd="0" presId="urn:microsoft.com/office/officeart/2005/8/layout/cycle6"/>
    <dgm:cxn modelId="{29EE9759-8981-4E2B-A1D4-B215AC066FFE}" type="presParOf" srcId="{081D5D2F-E8A9-4195-8CB4-DFAD0554D7EA}" destId="{449C496F-ACBF-4D6F-9986-3C7D68B2242C}" srcOrd="2" destOrd="0" presId="urn:microsoft.com/office/officeart/2005/8/layout/cycle6"/>
    <dgm:cxn modelId="{5137B938-A775-4E5B-A0F3-3FFEA28D13FF}" type="presParOf" srcId="{081D5D2F-E8A9-4195-8CB4-DFAD0554D7EA}" destId="{5915ABEA-1450-4DB7-81A1-140682A92687}" srcOrd="3" destOrd="0" presId="urn:microsoft.com/office/officeart/2005/8/layout/cycle6"/>
    <dgm:cxn modelId="{86255C70-8048-40C2-A29F-7A4C7DC647EA}" type="presParOf" srcId="{081D5D2F-E8A9-4195-8CB4-DFAD0554D7EA}" destId="{619A1964-FCDC-47DD-B565-E4239DC0421E}" srcOrd="4" destOrd="0" presId="urn:microsoft.com/office/officeart/2005/8/layout/cycle6"/>
    <dgm:cxn modelId="{12848DFC-FD35-459E-96E3-787EE4A02EFD}" type="presParOf" srcId="{081D5D2F-E8A9-4195-8CB4-DFAD0554D7EA}" destId="{6AABBAE3-FC91-46F4-B043-6FC21CDED95A}" srcOrd="5" destOrd="0" presId="urn:microsoft.com/office/officeart/2005/8/layout/cycle6"/>
    <dgm:cxn modelId="{4F91F73D-5B2C-4CED-ACA9-5DA9D50AF581}" type="presParOf" srcId="{081D5D2F-E8A9-4195-8CB4-DFAD0554D7EA}" destId="{CC5D385E-6586-4E9B-A6F8-AFC6681B4388}" srcOrd="6" destOrd="0" presId="urn:microsoft.com/office/officeart/2005/8/layout/cycle6"/>
    <dgm:cxn modelId="{AB15F3A1-6478-43C7-8B8F-4863896C9979}" type="presParOf" srcId="{081D5D2F-E8A9-4195-8CB4-DFAD0554D7EA}" destId="{7EBA2056-9BD3-4F89-B76B-0698150E71D4}" srcOrd="7" destOrd="0" presId="urn:microsoft.com/office/officeart/2005/8/layout/cycle6"/>
    <dgm:cxn modelId="{932C3F46-F2A7-4112-8BED-6C1BA01320D2}" type="presParOf" srcId="{081D5D2F-E8A9-4195-8CB4-DFAD0554D7EA}" destId="{6F7E6121-2C22-49AC-8923-0AF89E3C38D9}" srcOrd="8" destOrd="0" presId="urn:microsoft.com/office/officeart/2005/8/layout/cycle6"/>
    <dgm:cxn modelId="{AF403214-5979-406B-A073-313A5F33ADDA}" type="presParOf" srcId="{081D5D2F-E8A9-4195-8CB4-DFAD0554D7EA}" destId="{7933B162-5989-410B-AF1E-C178564C9175}" srcOrd="9" destOrd="0" presId="urn:microsoft.com/office/officeart/2005/8/layout/cycle6"/>
    <dgm:cxn modelId="{9ED76530-0112-4F9D-82F8-30F5B1411205}" type="presParOf" srcId="{081D5D2F-E8A9-4195-8CB4-DFAD0554D7EA}" destId="{41B90B3A-FB3A-4BD3-81CB-0BC5AE4FF797}" srcOrd="10" destOrd="0" presId="urn:microsoft.com/office/officeart/2005/8/layout/cycle6"/>
    <dgm:cxn modelId="{F8CB4E0C-E824-4485-A750-F6E194F175A6}" type="presParOf" srcId="{081D5D2F-E8A9-4195-8CB4-DFAD0554D7EA}" destId="{C30AB91F-3593-4C28-A99A-20C08591858E}" srcOrd="11" destOrd="0" presId="urn:microsoft.com/office/officeart/2005/8/layout/cycle6"/>
    <dgm:cxn modelId="{6AB61A40-FC58-4910-B397-4B1DD7A136E2}" type="presParOf" srcId="{081D5D2F-E8A9-4195-8CB4-DFAD0554D7EA}" destId="{BB77A887-13A7-48B9-9609-335BD4A6926E}" srcOrd="12" destOrd="0" presId="urn:microsoft.com/office/officeart/2005/8/layout/cycle6"/>
    <dgm:cxn modelId="{A6ACE0DC-FBDC-4667-882F-B3B8F3C7ACEE}" type="presParOf" srcId="{081D5D2F-E8A9-4195-8CB4-DFAD0554D7EA}" destId="{88C86D5E-81EB-4C48-9829-6647734774FE}" srcOrd="13" destOrd="0" presId="urn:microsoft.com/office/officeart/2005/8/layout/cycle6"/>
    <dgm:cxn modelId="{57373B5D-379B-4C35-BE3D-F7DE3EC95C31}" type="presParOf" srcId="{081D5D2F-E8A9-4195-8CB4-DFAD0554D7EA}" destId="{0E6EAB96-B361-4EE6-B2AD-A4F20A3E69AC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D9FFFC-6019-41EE-8F2A-B0F7E7095641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76B5C164-F4A3-461E-B41D-000B3D58C3EC}">
      <dgm:prSet phldrT="[Text]"/>
      <dgm:spPr/>
      <dgm:t>
        <a:bodyPr/>
        <a:lstStyle/>
        <a:p>
          <a:r>
            <a:rPr lang="fa-IR" dirty="0" smtClean="0"/>
            <a:t>واحد مجوز معاملات</a:t>
          </a:r>
          <a:endParaRPr lang="en-US" dirty="0"/>
        </a:p>
      </dgm:t>
    </dgm:pt>
    <dgm:pt modelId="{B9168F4F-E227-49E6-B7F5-BBBCE3249294}" type="parTrans" cxnId="{1AC55490-D131-46FE-BEEB-6F71B7D8059F}">
      <dgm:prSet/>
      <dgm:spPr/>
      <dgm:t>
        <a:bodyPr/>
        <a:lstStyle/>
        <a:p>
          <a:endParaRPr lang="en-US"/>
        </a:p>
      </dgm:t>
    </dgm:pt>
    <dgm:pt modelId="{0FDC90FE-3AF5-4ACA-9DAF-BFC98C25D4A6}" type="sibTrans" cxnId="{1AC55490-D131-46FE-BEEB-6F71B7D8059F}">
      <dgm:prSet/>
      <dgm:spPr/>
      <dgm:t>
        <a:bodyPr/>
        <a:lstStyle/>
        <a:p>
          <a:endParaRPr lang="en-US"/>
        </a:p>
      </dgm:t>
    </dgm:pt>
    <dgm:pt modelId="{DE918A81-E83B-493E-8F17-1C4BDF28C4E4}">
      <dgm:prSet phldrT="[Text]"/>
      <dgm:spPr/>
      <dgm:t>
        <a:bodyPr/>
        <a:lstStyle/>
        <a:p>
          <a:pPr rtl="1"/>
          <a:r>
            <a:rPr lang="fa-IR" dirty="0" smtClean="0"/>
            <a:t>واحد ثبت معاملات</a:t>
          </a:r>
          <a:endParaRPr lang="en-US" dirty="0"/>
        </a:p>
      </dgm:t>
    </dgm:pt>
    <dgm:pt modelId="{4A1054C7-7D43-4D5E-91A2-339A86B87068}" type="parTrans" cxnId="{0021B1F3-DB33-408D-8D4D-FFC17605D510}">
      <dgm:prSet/>
      <dgm:spPr/>
      <dgm:t>
        <a:bodyPr/>
        <a:lstStyle/>
        <a:p>
          <a:endParaRPr lang="en-US"/>
        </a:p>
      </dgm:t>
    </dgm:pt>
    <dgm:pt modelId="{EC4D1657-E86A-4545-95CE-37D03767B915}" type="sibTrans" cxnId="{0021B1F3-DB33-408D-8D4D-FFC17605D510}">
      <dgm:prSet/>
      <dgm:spPr/>
      <dgm:t>
        <a:bodyPr/>
        <a:lstStyle/>
        <a:p>
          <a:endParaRPr lang="en-US"/>
        </a:p>
      </dgm:t>
    </dgm:pt>
    <dgm:pt modelId="{9E410F36-ACFD-402B-A69A-6B9FC6DA1A0E}">
      <dgm:prSet phldrT="[Text]"/>
      <dgm:spPr/>
      <dgm:t>
        <a:bodyPr/>
        <a:lstStyle/>
        <a:p>
          <a:pPr rtl="1"/>
          <a:r>
            <a:rPr lang="fa-IR" dirty="0" smtClean="0"/>
            <a:t>واحد نگهداری داراییها</a:t>
          </a:r>
          <a:endParaRPr lang="en-US" dirty="0"/>
        </a:p>
      </dgm:t>
    </dgm:pt>
    <dgm:pt modelId="{B85CC720-94CA-4DF9-A50B-DA84CD5778A8}" type="parTrans" cxnId="{3CF7DD23-98F6-43DF-B213-911B5A23EF6C}">
      <dgm:prSet/>
      <dgm:spPr/>
      <dgm:t>
        <a:bodyPr/>
        <a:lstStyle/>
        <a:p>
          <a:endParaRPr lang="en-US"/>
        </a:p>
      </dgm:t>
    </dgm:pt>
    <dgm:pt modelId="{A71EB83D-407C-472D-BA57-15ECA7E20CBB}" type="sibTrans" cxnId="{3CF7DD23-98F6-43DF-B213-911B5A23EF6C}">
      <dgm:prSet/>
      <dgm:spPr/>
      <dgm:t>
        <a:bodyPr/>
        <a:lstStyle/>
        <a:p>
          <a:endParaRPr lang="en-US"/>
        </a:p>
      </dgm:t>
    </dgm:pt>
    <dgm:pt modelId="{E89EB53C-B38B-456A-9A99-3A0CE67B7641}" type="pres">
      <dgm:prSet presAssocID="{5AD9FFFC-6019-41EE-8F2A-B0F7E7095641}" presName="linearFlow" presStyleCnt="0">
        <dgm:presLayoutVars>
          <dgm:dir/>
          <dgm:resizeHandles val="exact"/>
        </dgm:presLayoutVars>
      </dgm:prSet>
      <dgm:spPr/>
    </dgm:pt>
    <dgm:pt modelId="{58A24285-D69D-4370-BDDC-516DF950CA0B}" type="pres">
      <dgm:prSet presAssocID="{76B5C164-F4A3-461E-B41D-000B3D58C3EC}" presName="composite" presStyleCnt="0"/>
      <dgm:spPr/>
    </dgm:pt>
    <dgm:pt modelId="{5D6A4FC4-A53C-4EAA-AE0D-93D29E882D5E}" type="pres">
      <dgm:prSet presAssocID="{76B5C164-F4A3-461E-B41D-000B3D58C3EC}" presName="imgShp" presStyleLbl="fgImgPlace1" presStyleIdx="0" presStyleCnt="3"/>
      <dgm:spPr/>
    </dgm:pt>
    <dgm:pt modelId="{73983145-2D93-4FB6-B6E2-8C93272FB862}" type="pres">
      <dgm:prSet presAssocID="{76B5C164-F4A3-461E-B41D-000B3D58C3EC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1CBE20-AAC0-4422-9876-9D314073C6D8}" type="pres">
      <dgm:prSet presAssocID="{0FDC90FE-3AF5-4ACA-9DAF-BFC98C25D4A6}" presName="spacing" presStyleCnt="0"/>
      <dgm:spPr/>
    </dgm:pt>
    <dgm:pt modelId="{5F8C95A1-2431-4791-A36A-635105C47E3C}" type="pres">
      <dgm:prSet presAssocID="{DE918A81-E83B-493E-8F17-1C4BDF28C4E4}" presName="composite" presStyleCnt="0"/>
      <dgm:spPr/>
    </dgm:pt>
    <dgm:pt modelId="{474BF35C-13D6-452E-B505-1D95D8AD6E93}" type="pres">
      <dgm:prSet presAssocID="{DE918A81-E83B-493E-8F17-1C4BDF28C4E4}" presName="imgShp" presStyleLbl="fgImgPlace1" presStyleIdx="1" presStyleCnt="3"/>
      <dgm:spPr/>
    </dgm:pt>
    <dgm:pt modelId="{64194CEE-6C5E-48EC-9F2E-B0FF0F3E2A02}" type="pres">
      <dgm:prSet presAssocID="{DE918A81-E83B-493E-8F17-1C4BDF28C4E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F50C3F-3D5F-4E6C-911E-6FB6DE1C6623}" type="pres">
      <dgm:prSet presAssocID="{EC4D1657-E86A-4545-95CE-37D03767B915}" presName="spacing" presStyleCnt="0"/>
      <dgm:spPr/>
    </dgm:pt>
    <dgm:pt modelId="{0A0D868D-3042-45E2-BA9F-32E67772B1CC}" type="pres">
      <dgm:prSet presAssocID="{9E410F36-ACFD-402B-A69A-6B9FC6DA1A0E}" presName="composite" presStyleCnt="0"/>
      <dgm:spPr/>
    </dgm:pt>
    <dgm:pt modelId="{C89A4122-9525-4C6F-827D-DAEE38356A88}" type="pres">
      <dgm:prSet presAssocID="{9E410F36-ACFD-402B-A69A-6B9FC6DA1A0E}" presName="imgShp" presStyleLbl="fgImgPlace1" presStyleIdx="2" presStyleCnt="3"/>
      <dgm:spPr/>
    </dgm:pt>
    <dgm:pt modelId="{36CEAF7E-F101-4182-84ED-05B44E43167B}" type="pres">
      <dgm:prSet presAssocID="{9E410F36-ACFD-402B-A69A-6B9FC6DA1A0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82C6D4-E1D9-4484-B1A3-2F734641C32D}" type="presOf" srcId="{9E410F36-ACFD-402B-A69A-6B9FC6DA1A0E}" destId="{36CEAF7E-F101-4182-84ED-05B44E43167B}" srcOrd="0" destOrd="0" presId="urn:microsoft.com/office/officeart/2005/8/layout/vList3#1"/>
    <dgm:cxn modelId="{88D07FAC-08F2-4D7A-B851-A57759909B90}" type="presOf" srcId="{5AD9FFFC-6019-41EE-8F2A-B0F7E7095641}" destId="{E89EB53C-B38B-456A-9A99-3A0CE67B7641}" srcOrd="0" destOrd="0" presId="urn:microsoft.com/office/officeart/2005/8/layout/vList3#1"/>
    <dgm:cxn modelId="{231472BD-9178-4746-8676-04D1BA4CFDF8}" type="presOf" srcId="{76B5C164-F4A3-461E-B41D-000B3D58C3EC}" destId="{73983145-2D93-4FB6-B6E2-8C93272FB862}" srcOrd="0" destOrd="0" presId="urn:microsoft.com/office/officeart/2005/8/layout/vList3#1"/>
    <dgm:cxn modelId="{1AC55490-D131-46FE-BEEB-6F71B7D8059F}" srcId="{5AD9FFFC-6019-41EE-8F2A-B0F7E7095641}" destId="{76B5C164-F4A3-461E-B41D-000B3D58C3EC}" srcOrd="0" destOrd="0" parTransId="{B9168F4F-E227-49E6-B7F5-BBBCE3249294}" sibTransId="{0FDC90FE-3AF5-4ACA-9DAF-BFC98C25D4A6}"/>
    <dgm:cxn modelId="{0021B1F3-DB33-408D-8D4D-FFC17605D510}" srcId="{5AD9FFFC-6019-41EE-8F2A-B0F7E7095641}" destId="{DE918A81-E83B-493E-8F17-1C4BDF28C4E4}" srcOrd="1" destOrd="0" parTransId="{4A1054C7-7D43-4D5E-91A2-339A86B87068}" sibTransId="{EC4D1657-E86A-4545-95CE-37D03767B915}"/>
    <dgm:cxn modelId="{3CF7DD23-98F6-43DF-B213-911B5A23EF6C}" srcId="{5AD9FFFC-6019-41EE-8F2A-B0F7E7095641}" destId="{9E410F36-ACFD-402B-A69A-6B9FC6DA1A0E}" srcOrd="2" destOrd="0" parTransId="{B85CC720-94CA-4DF9-A50B-DA84CD5778A8}" sibTransId="{A71EB83D-407C-472D-BA57-15ECA7E20CBB}"/>
    <dgm:cxn modelId="{4A9EBA98-B939-48DF-819D-B3752F58C79A}" type="presOf" srcId="{DE918A81-E83B-493E-8F17-1C4BDF28C4E4}" destId="{64194CEE-6C5E-48EC-9F2E-B0FF0F3E2A02}" srcOrd="0" destOrd="0" presId="urn:microsoft.com/office/officeart/2005/8/layout/vList3#1"/>
    <dgm:cxn modelId="{948AE385-ACE9-47AF-8753-793072178CAF}" type="presParOf" srcId="{E89EB53C-B38B-456A-9A99-3A0CE67B7641}" destId="{58A24285-D69D-4370-BDDC-516DF950CA0B}" srcOrd="0" destOrd="0" presId="urn:microsoft.com/office/officeart/2005/8/layout/vList3#1"/>
    <dgm:cxn modelId="{904C9C7D-BF2D-468B-B568-0FBCF6C0485E}" type="presParOf" srcId="{58A24285-D69D-4370-BDDC-516DF950CA0B}" destId="{5D6A4FC4-A53C-4EAA-AE0D-93D29E882D5E}" srcOrd="0" destOrd="0" presId="urn:microsoft.com/office/officeart/2005/8/layout/vList3#1"/>
    <dgm:cxn modelId="{EEC02546-217D-4302-A3A4-C28682B7EB3E}" type="presParOf" srcId="{58A24285-D69D-4370-BDDC-516DF950CA0B}" destId="{73983145-2D93-4FB6-B6E2-8C93272FB862}" srcOrd="1" destOrd="0" presId="urn:microsoft.com/office/officeart/2005/8/layout/vList3#1"/>
    <dgm:cxn modelId="{3A7E1070-0EB7-41A6-93B8-5211721D901D}" type="presParOf" srcId="{E89EB53C-B38B-456A-9A99-3A0CE67B7641}" destId="{331CBE20-AAC0-4422-9876-9D314073C6D8}" srcOrd="1" destOrd="0" presId="urn:microsoft.com/office/officeart/2005/8/layout/vList3#1"/>
    <dgm:cxn modelId="{17B3C2F9-36B0-4738-B12A-6C8086B6F14E}" type="presParOf" srcId="{E89EB53C-B38B-456A-9A99-3A0CE67B7641}" destId="{5F8C95A1-2431-4791-A36A-635105C47E3C}" srcOrd="2" destOrd="0" presId="urn:microsoft.com/office/officeart/2005/8/layout/vList3#1"/>
    <dgm:cxn modelId="{ADFDA76C-FDD1-4F5A-93B0-DC927873A708}" type="presParOf" srcId="{5F8C95A1-2431-4791-A36A-635105C47E3C}" destId="{474BF35C-13D6-452E-B505-1D95D8AD6E93}" srcOrd="0" destOrd="0" presId="urn:microsoft.com/office/officeart/2005/8/layout/vList3#1"/>
    <dgm:cxn modelId="{EFDCF5B7-29ED-48EC-9772-F0265558CDA2}" type="presParOf" srcId="{5F8C95A1-2431-4791-A36A-635105C47E3C}" destId="{64194CEE-6C5E-48EC-9F2E-B0FF0F3E2A02}" srcOrd="1" destOrd="0" presId="urn:microsoft.com/office/officeart/2005/8/layout/vList3#1"/>
    <dgm:cxn modelId="{789E9A4C-0810-42A6-AFD3-9163157499DA}" type="presParOf" srcId="{E89EB53C-B38B-456A-9A99-3A0CE67B7641}" destId="{EAF50C3F-3D5F-4E6C-911E-6FB6DE1C6623}" srcOrd="3" destOrd="0" presId="urn:microsoft.com/office/officeart/2005/8/layout/vList3#1"/>
    <dgm:cxn modelId="{4E3208BB-8A6F-41CF-B5AE-11545D954026}" type="presParOf" srcId="{E89EB53C-B38B-456A-9A99-3A0CE67B7641}" destId="{0A0D868D-3042-45E2-BA9F-32E67772B1CC}" srcOrd="4" destOrd="0" presId="urn:microsoft.com/office/officeart/2005/8/layout/vList3#1"/>
    <dgm:cxn modelId="{C929E779-C353-4889-80B4-0FB80958BD4A}" type="presParOf" srcId="{0A0D868D-3042-45E2-BA9F-32E67772B1CC}" destId="{C89A4122-9525-4C6F-827D-DAEE38356A88}" srcOrd="0" destOrd="0" presId="urn:microsoft.com/office/officeart/2005/8/layout/vList3#1"/>
    <dgm:cxn modelId="{DF24EF15-2774-4868-81CE-B2C7D8FDB2B8}" type="presParOf" srcId="{0A0D868D-3042-45E2-BA9F-32E67772B1CC}" destId="{36CEAF7E-F101-4182-84ED-05B44E43167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1E3500-56A6-4BD9-BBF6-314E89D81F41}" type="doc">
      <dgm:prSet loTypeId="urn:microsoft.com/office/officeart/2005/8/layout/h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CBF6F0-E342-456D-97C2-61C975A03E71}">
      <dgm:prSet phldrT="[Text]"/>
      <dgm:spPr/>
      <dgm:t>
        <a:bodyPr/>
        <a:lstStyle/>
        <a:p>
          <a:r>
            <a:rPr lang="fa-IR" b="1" dirty="0" smtClean="0"/>
            <a:t>واحد نگهداری</a:t>
          </a:r>
          <a:endParaRPr lang="en-US" b="1" dirty="0"/>
        </a:p>
      </dgm:t>
    </dgm:pt>
    <dgm:pt modelId="{17E6BE4E-A4D4-48FA-9475-289AB21A573A}" type="parTrans" cxnId="{0AF05749-246A-45E7-81A9-DC8106403E56}">
      <dgm:prSet/>
      <dgm:spPr/>
      <dgm:t>
        <a:bodyPr/>
        <a:lstStyle/>
        <a:p>
          <a:endParaRPr lang="en-US"/>
        </a:p>
      </dgm:t>
    </dgm:pt>
    <dgm:pt modelId="{D5BF96B9-8306-499B-A27E-07CC2A4CB8E9}" type="sibTrans" cxnId="{0AF05749-246A-45E7-81A9-DC8106403E56}">
      <dgm:prSet/>
      <dgm:spPr/>
      <dgm:t>
        <a:bodyPr/>
        <a:lstStyle/>
        <a:p>
          <a:endParaRPr lang="en-US"/>
        </a:p>
      </dgm:t>
    </dgm:pt>
    <dgm:pt modelId="{C2690AF2-2F80-44A0-BDAF-4C5562D8C33C}">
      <dgm:prSet phldrT="[Text]"/>
      <dgm:spPr/>
      <dgm:t>
        <a:bodyPr/>
        <a:lstStyle/>
        <a:p>
          <a:pPr algn="r" rtl="1"/>
          <a:r>
            <a:rPr lang="fa-IR" b="1" dirty="0" smtClean="0"/>
            <a:t>مدیریت نقدینگی</a:t>
          </a:r>
          <a:endParaRPr lang="en-US" b="1" dirty="0"/>
        </a:p>
      </dgm:t>
    </dgm:pt>
    <dgm:pt modelId="{3DBE5F70-B159-4CB3-9643-C9024A4AD3ED}" type="parTrans" cxnId="{387894F5-B022-4DAE-BCF5-6097EB19D964}">
      <dgm:prSet/>
      <dgm:spPr/>
      <dgm:t>
        <a:bodyPr/>
        <a:lstStyle/>
        <a:p>
          <a:endParaRPr lang="en-US"/>
        </a:p>
      </dgm:t>
    </dgm:pt>
    <dgm:pt modelId="{7BF96153-BA43-44C1-8B91-47A121EE2B8C}" type="sibTrans" cxnId="{387894F5-B022-4DAE-BCF5-6097EB19D964}">
      <dgm:prSet/>
      <dgm:spPr/>
      <dgm:t>
        <a:bodyPr/>
        <a:lstStyle/>
        <a:p>
          <a:endParaRPr lang="en-US"/>
        </a:p>
      </dgm:t>
    </dgm:pt>
    <dgm:pt modelId="{8181D901-A405-40BB-B027-40FDFF6BB16A}">
      <dgm:prSet phldrT="[Text]"/>
      <dgm:spPr/>
      <dgm:t>
        <a:bodyPr/>
        <a:lstStyle/>
        <a:p>
          <a:pPr algn="justLow" rtl="1"/>
          <a:r>
            <a:rPr lang="fa-IR" b="1" dirty="0" smtClean="0"/>
            <a:t>مدیریت موجودیها ،ابزارآلات،تجهیزات یا داراییهای ثابت</a:t>
          </a:r>
          <a:endParaRPr lang="en-US" b="1" dirty="0"/>
        </a:p>
      </dgm:t>
    </dgm:pt>
    <dgm:pt modelId="{8BB98F1C-1B17-4C97-8CE8-28E69BEC991E}" type="parTrans" cxnId="{ED1E3CCF-4D74-40E2-B444-FA20FEF39BA3}">
      <dgm:prSet/>
      <dgm:spPr/>
      <dgm:t>
        <a:bodyPr/>
        <a:lstStyle/>
        <a:p>
          <a:endParaRPr lang="en-US"/>
        </a:p>
      </dgm:t>
    </dgm:pt>
    <dgm:pt modelId="{64CCB04C-34DF-437E-81CC-7B1E237A8654}" type="sibTrans" cxnId="{ED1E3CCF-4D74-40E2-B444-FA20FEF39BA3}">
      <dgm:prSet/>
      <dgm:spPr/>
      <dgm:t>
        <a:bodyPr/>
        <a:lstStyle/>
        <a:p>
          <a:endParaRPr lang="en-US"/>
        </a:p>
      </dgm:t>
    </dgm:pt>
    <dgm:pt modelId="{0D577902-EA79-4A76-B1F3-FEF56C42482D}">
      <dgm:prSet phldrT="[Text]"/>
      <dgm:spPr/>
      <dgm:t>
        <a:bodyPr/>
        <a:lstStyle/>
        <a:p>
          <a:r>
            <a:rPr lang="fa-IR" b="1" dirty="0" smtClean="0"/>
            <a:t>واحد ثبت معاملات</a:t>
          </a:r>
          <a:endParaRPr lang="en-US" b="1" dirty="0"/>
        </a:p>
      </dgm:t>
    </dgm:pt>
    <dgm:pt modelId="{9F5BA9AA-ACF3-4D8E-95FF-FEF1203F71FD}" type="parTrans" cxnId="{6141F027-5E36-48B6-8F31-1829FB35E281}">
      <dgm:prSet/>
      <dgm:spPr/>
      <dgm:t>
        <a:bodyPr/>
        <a:lstStyle/>
        <a:p>
          <a:endParaRPr lang="en-US"/>
        </a:p>
      </dgm:t>
    </dgm:pt>
    <dgm:pt modelId="{B587FF73-1544-4E4A-8894-2F02D6B8D071}" type="sibTrans" cxnId="{6141F027-5E36-48B6-8F31-1829FB35E281}">
      <dgm:prSet/>
      <dgm:spPr/>
      <dgm:t>
        <a:bodyPr/>
        <a:lstStyle/>
        <a:p>
          <a:endParaRPr lang="en-US"/>
        </a:p>
      </dgm:t>
    </dgm:pt>
    <dgm:pt modelId="{BD030B59-145B-42C3-A9E5-7D1AB1758B1F}">
      <dgm:prSet phldrT="[Text]"/>
      <dgm:spPr/>
      <dgm:t>
        <a:bodyPr/>
        <a:lstStyle/>
        <a:p>
          <a:pPr algn="justLow" rtl="1"/>
          <a:r>
            <a:rPr lang="fa-IR" b="1" dirty="0" smtClean="0"/>
            <a:t>تهیه مدارک مثبته</a:t>
          </a:r>
          <a:endParaRPr lang="en-US" b="1" dirty="0"/>
        </a:p>
      </dgm:t>
    </dgm:pt>
    <dgm:pt modelId="{CD56AF30-A21A-4D9E-BB5C-608FD412F69D}" type="parTrans" cxnId="{DA261F77-160B-4261-ACC3-38F4C8AB68F0}">
      <dgm:prSet/>
      <dgm:spPr/>
      <dgm:t>
        <a:bodyPr/>
        <a:lstStyle/>
        <a:p>
          <a:endParaRPr lang="en-US"/>
        </a:p>
      </dgm:t>
    </dgm:pt>
    <dgm:pt modelId="{A1FBF794-5FE2-41CC-963C-1DE68326A06B}" type="sibTrans" cxnId="{DA261F77-160B-4261-ACC3-38F4C8AB68F0}">
      <dgm:prSet/>
      <dgm:spPr/>
      <dgm:t>
        <a:bodyPr/>
        <a:lstStyle/>
        <a:p>
          <a:endParaRPr lang="en-US"/>
        </a:p>
      </dgm:t>
    </dgm:pt>
    <dgm:pt modelId="{846D2DDD-5035-4B7D-B760-31431190EDFB}">
      <dgm:prSet phldrT="[Text]"/>
      <dgm:spPr/>
      <dgm:t>
        <a:bodyPr/>
        <a:lstStyle/>
        <a:p>
          <a:r>
            <a:rPr lang="fa-IR" b="1" dirty="0" smtClean="0"/>
            <a:t>واحد مجوز معاملات</a:t>
          </a:r>
          <a:endParaRPr lang="en-US" b="1" dirty="0"/>
        </a:p>
      </dgm:t>
    </dgm:pt>
    <dgm:pt modelId="{AE549BA2-6C7D-40D2-BE72-1E640E733EEC}" type="parTrans" cxnId="{4689A428-224B-42F5-9745-5128ABCC0F48}">
      <dgm:prSet/>
      <dgm:spPr/>
      <dgm:t>
        <a:bodyPr/>
        <a:lstStyle/>
        <a:p>
          <a:endParaRPr lang="en-US"/>
        </a:p>
      </dgm:t>
    </dgm:pt>
    <dgm:pt modelId="{55556545-0889-4909-8A36-747CAB4CD98F}" type="sibTrans" cxnId="{4689A428-224B-42F5-9745-5128ABCC0F48}">
      <dgm:prSet/>
      <dgm:spPr/>
      <dgm:t>
        <a:bodyPr/>
        <a:lstStyle/>
        <a:p>
          <a:endParaRPr lang="en-US"/>
        </a:p>
      </dgm:t>
    </dgm:pt>
    <dgm:pt modelId="{878F5EAA-29B5-4DDF-BF99-53739FF0A12A}">
      <dgm:prSet phldrT="[Text]" custT="1"/>
      <dgm:spPr/>
      <dgm:t>
        <a:bodyPr/>
        <a:lstStyle/>
        <a:p>
          <a:pPr algn="justLow" rtl="1"/>
          <a:r>
            <a:rPr lang="fa-IR" sz="2400" dirty="0" smtClean="0"/>
            <a:t>معاملات تصویب شده باشد.</a:t>
          </a:r>
          <a:endParaRPr lang="en-US" sz="2400" dirty="0"/>
        </a:p>
      </dgm:t>
    </dgm:pt>
    <dgm:pt modelId="{1E79B9E5-FCFC-46F7-BEDD-D577A1BAC2DC}" type="parTrans" cxnId="{BCE96C18-E6A3-40CD-99F4-E982420DC21C}">
      <dgm:prSet/>
      <dgm:spPr/>
      <dgm:t>
        <a:bodyPr/>
        <a:lstStyle/>
        <a:p>
          <a:endParaRPr lang="en-US"/>
        </a:p>
      </dgm:t>
    </dgm:pt>
    <dgm:pt modelId="{982248B6-7B52-4440-A9E1-F4C607D8B7F9}" type="sibTrans" cxnId="{BCE96C18-E6A3-40CD-99F4-E982420DC21C}">
      <dgm:prSet/>
      <dgm:spPr/>
      <dgm:t>
        <a:bodyPr/>
        <a:lstStyle/>
        <a:p>
          <a:endParaRPr lang="en-US"/>
        </a:p>
      </dgm:t>
    </dgm:pt>
    <dgm:pt modelId="{30289978-B4AA-4F5A-9EE4-E5BAC6CB1413}">
      <dgm:prSet phldrT="[Text]" custT="1"/>
      <dgm:spPr/>
      <dgm:t>
        <a:bodyPr/>
        <a:lstStyle/>
        <a:p>
          <a:pPr algn="justLow" rtl="1"/>
          <a:r>
            <a:rPr lang="fa-IR" sz="2400" dirty="0" smtClean="0"/>
            <a:t>تصمیمات تصویب شده باشد</a:t>
          </a:r>
          <a:endParaRPr lang="en-US" sz="2400" dirty="0"/>
        </a:p>
      </dgm:t>
    </dgm:pt>
    <dgm:pt modelId="{6F45CB7C-5F86-482E-896D-4FE383694E53}" type="parTrans" cxnId="{A9925EA1-6513-4220-980D-215D28578D94}">
      <dgm:prSet/>
      <dgm:spPr/>
      <dgm:t>
        <a:bodyPr/>
        <a:lstStyle/>
        <a:p>
          <a:endParaRPr lang="en-US"/>
        </a:p>
      </dgm:t>
    </dgm:pt>
    <dgm:pt modelId="{C9270ABA-3F44-46D9-9A93-29EBF532B751}" type="sibTrans" cxnId="{A9925EA1-6513-4220-980D-215D28578D94}">
      <dgm:prSet/>
      <dgm:spPr/>
      <dgm:t>
        <a:bodyPr/>
        <a:lstStyle/>
        <a:p>
          <a:endParaRPr lang="en-US"/>
        </a:p>
      </dgm:t>
    </dgm:pt>
    <dgm:pt modelId="{09030482-77B6-46F2-9355-D61781F78440}">
      <dgm:prSet phldrT="[Text]"/>
      <dgm:spPr/>
      <dgm:t>
        <a:bodyPr/>
        <a:lstStyle/>
        <a:p>
          <a:pPr algn="l"/>
          <a:endParaRPr lang="en-US" dirty="0"/>
        </a:p>
      </dgm:t>
    </dgm:pt>
    <dgm:pt modelId="{D108175C-A2D7-4402-BD96-FF85DFCA9B79}" type="parTrans" cxnId="{735730A4-FE67-4C3F-822F-5AD4C2B3719E}">
      <dgm:prSet/>
      <dgm:spPr/>
      <dgm:t>
        <a:bodyPr/>
        <a:lstStyle/>
        <a:p>
          <a:endParaRPr lang="en-US"/>
        </a:p>
      </dgm:t>
    </dgm:pt>
    <dgm:pt modelId="{D841C9BC-2075-4A88-AAA2-320DF7AB66C6}" type="sibTrans" cxnId="{735730A4-FE67-4C3F-822F-5AD4C2B3719E}">
      <dgm:prSet/>
      <dgm:spPr/>
      <dgm:t>
        <a:bodyPr/>
        <a:lstStyle/>
        <a:p>
          <a:endParaRPr lang="en-US"/>
        </a:p>
      </dgm:t>
    </dgm:pt>
    <dgm:pt modelId="{1FA78A11-5318-4F15-BA03-63935433E80E}">
      <dgm:prSet phldrT="[Text]"/>
      <dgm:spPr/>
      <dgm:t>
        <a:bodyPr/>
        <a:lstStyle/>
        <a:p>
          <a:pPr algn="l"/>
          <a:endParaRPr lang="en-US" dirty="0"/>
        </a:p>
      </dgm:t>
    </dgm:pt>
    <dgm:pt modelId="{8F605948-820E-43F1-8777-B09177634176}" type="parTrans" cxnId="{C2D08D20-47D4-4877-BF59-D50D7D13D41C}">
      <dgm:prSet/>
      <dgm:spPr/>
      <dgm:t>
        <a:bodyPr/>
        <a:lstStyle/>
        <a:p>
          <a:endParaRPr lang="en-US"/>
        </a:p>
      </dgm:t>
    </dgm:pt>
    <dgm:pt modelId="{92DB204B-D6C1-454D-8417-8914B9E4EDC2}" type="sibTrans" cxnId="{C2D08D20-47D4-4877-BF59-D50D7D13D41C}">
      <dgm:prSet/>
      <dgm:spPr/>
      <dgm:t>
        <a:bodyPr/>
        <a:lstStyle/>
        <a:p>
          <a:endParaRPr lang="en-US"/>
        </a:p>
      </dgm:t>
    </dgm:pt>
    <dgm:pt modelId="{33BFF1CD-044D-4121-BC87-F4A82EF15D7F}">
      <dgm:prSet phldrT="[Text]"/>
      <dgm:spPr/>
      <dgm:t>
        <a:bodyPr/>
        <a:lstStyle/>
        <a:p>
          <a:pPr algn="l"/>
          <a:endParaRPr lang="en-US" dirty="0"/>
        </a:p>
      </dgm:t>
    </dgm:pt>
    <dgm:pt modelId="{6BE04C5A-BCA5-4D5B-A4B1-D1A453EA4B66}" type="parTrans" cxnId="{04A7EC9A-0FCE-41D7-B49D-7BEA16EDAA2A}">
      <dgm:prSet/>
      <dgm:spPr/>
      <dgm:t>
        <a:bodyPr/>
        <a:lstStyle/>
        <a:p>
          <a:endParaRPr lang="en-US"/>
        </a:p>
      </dgm:t>
    </dgm:pt>
    <dgm:pt modelId="{431C27B3-FDF4-40DA-92EA-BFA4CC18A672}" type="sibTrans" cxnId="{04A7EC9A-0FCE-41D7-B49D-7BEA16EDAA2A}">
      <dgm:prSet/>
      <dgm:spPr/>
      <dgm:t>
        <a:bodyPr/>
        <a:lstStyle/>
        <a:p>
          <a:endParaRPr lang="en-US"/>
        </a:p>
      </dgm:t>
    </dgm:pt>
    <dgm:pt modelId="{270C62F4-B58E-498C-9330-FCC3D7363C2C}">
      <dgm:prSet phldrT="[Text]"/>
      <dgm:spPr/>
      <dgm:t>
        <a:bodyPr/>
        <a:lstStyle/>
        <a:p>
          <a:pPr algn="l"/>
          <a:endParaRPr lang="en-US" dirty="0"/>
        </a:p>
      </dgm:t>
    </dgm:pt>
    <dgm:pt modelId="{3DBA1EF6-96F5-4F16-8C21-D07A85AB4BBE}" type="parTrans" cxnId="{FB41B30F-67B7-481A-8257-16D6D08AA7EE}">
      <dgm:prSet/>
      <dgm:spPr/>
      <dgm:t>
        <a:bodyPr/>
        <a:lstStyle/>
        <a:p>
          <a:endParaRPr lang="en-US"/>
        </a:p>
      </dgm:t>
    </dgm:pt>
    <dgm:pt modelId="{5037C831-B780-400D-8909-298C5F9DC796}" type="sibTrans" cxnId="{FB41B30F-67B7-481A-8257-16D6D08AA7EE}">
      <dgm:prSet/>
      <dgm:spPr/>
      <dgm:t>
        <a:bodyPr/>
        <a:lstStyle/>
        <a:p>
          <a:endParaRPr lang="en-US"/>
        </a:p>
      </dgm:t>
    </dgm:pt>
    <dgm:pt modelId="{7847CFC8-296F-4325-A3B7-093559213367}">
      <dgm:prSet phldrT="[Text]"/>
      <dgm:spPr/>
      <dgm:t>
        <a:bodyPr/>
        <a:lstStyle/>
        <a:p>
          <a:pPr algn="l"/>
          <a:endParaRPr lang="en-US" dirty="0"/>
        </a:p>
      </dgm:t>
    </dgm:pt>
    <dgm:pt modelId="{8752129E-5716-4D7F-BB99-FCAE1DC4C5C9}" type="parTrans" cxnId="{F63F1B2C-7470-485F-90FE-3141E2A53915}">
      <dgm:prSet/>
      <dgm:spPr/>
      <dgm:t>
        <a:bodyPr/>
        <a:lstStyle/>
        <a:p>
          <a:endParaRPr lang="en-US"/>
        </a:p>
      </dgm:t>
    </dgm:pt>
    <dgm:pt modelId="{F461BDD0-070E-4EDA-B1B2-6C309012E56D}" type="sibTrans" cxnId="{F63F1B2C-7470-485F-90FE-3141E2A53915}">
      <dgm:prSet/>
      <dgm:spPr/>
      <dgm:t>
        <a:bodyPr/>
        <a:lstStyle/>
        <a:p>
          <a:endParaRPr lang="en-US"/>
        </a:p>
      </dgm:t>
    </dgm:pt>
    <dgm:pt modelId="{4C303113-4A4E-48F9-9F9E-4933F34B12F2}">
      <dgm:prSet phldrT="[Text]"/>
      <dgm:spPr/>
      <dgm:t>
        <a:bodyPr/>
        <a:lstStyle/>
        <a:p>
          <a:pPr algn="justLow" rtl="1"/>
          <a:r>
            <a:rPr lang="fa-IR" b="1" dirty="0" smtClean="0"/>
            <a:t>نگهداری دفاتر روزنامه و کل و سایر پرونده ها</a:t>
          </a:r>
          <a:endParaRPr lang="en-US" b="1" dirty="0"/>
        </a:p>
      </dgm:t>
    </dgm:pt>
    <dgm:pt modelId="{5E4B0F61-F1FB-46EF-B822-5644927C87E3}" type="parTrans" cxnId="{17F47AAF-3258-4F38-ABD8-E827AD4E6545}">
      <dgm:prSet/>
      <dgm:spPr/>
      <dgm:t>
        <a:bodyPr/>
        <a:lstStyle/>
        <a:p>
          <a:endParaRPr lang="en-US"/>
        </a:p>
      </dgm:t>
    </dgm:pt>
    <dgm:pt modelId="{A314FBAD-D2E2-4F49-B25B-BDA688B7D477}" type="sibTrans" cxnId="{17F47AAF-3258-4F38-ABD8-E827AD4E6545}">
      <dgm:prSet/>
      <dgm:spPr/>
      <dgm:t>
        <a:bodyPr/>
        <a:lstStyle/>
        <a:p>
          <a:endParaRPr lang="en-US"/>
        </a:p>
      </dgm:t>
    </dgm:pt>
    <dgm:pt modelId="{598F0112-39B6-4BBB-9904-8EE8126D7B2E}">
      <dgm:prSet phldrT="[Text]"/>
      <dgm:spPr/>
      <dgm:t>
        <a:bodyPr/>
        <a:lstStyle/>
        <a:p>
          <a:pPr algn="justLow" rtl="1"/>
          <a:r>
            <a:rPr lang="fa-IR" b="1" dirty="0" smtClean="0"/>
            <a:t>رفع مغایرتها</a:t>
          </a:r>
          <a:endParaRPr lang="en-US" b="1" dirty="0"/>
        </a:p>
      </dgm:t>
    </dgm:pt>
    <dgm:pt modelId="{B63166DA-C271-4313-A007-D66A247C2F09}" type="parTrans" cxnId="{FFEA4AEE-F638-41F8-8939-FAF5CA1FB4DD}">
      <dgm:prSet/>
      <dgm:spPr/>
      <dgm:t>
        <a:bodyPr/>
        <a:lstStyle/>
        <a:p>
          <a:endParaRPr lang="en-US"/>
        </a:p>
      </dgm:t>
    </dgm:pt>
    <dgm:pt modelId="{D75CC4C6-9A8B-4C81-B472-719994AC108C}" type="sibTrans" cxnId="{FFEA4AEE-F638-41F8-8939-FAF5CA1FB4DD}">
      <dgm:prSet/>
      <dgm:spPr/>
      <dgm:t>
        <a:bodyPr/>
        <a:lstStyle/>
        <a:p>
          <a:endParaRPr lang="en-US"/>
        </a:p>
      </dgm:t>
    </dgm:pt>
    <dgm:pt modelId="{E27C7165-5535-4BC6-89D2-B8E35F69766B}">
      <dgm:prSet phldrT="[Text]"/>
      <dgm:spPr/>
      <dgm:t>
        <a:bodyPr/>
        <a:lstStyle/>
        <a:p>
          <a:pPr algn="justLow" rtl="1"/>
          <a:r>
            <a:rPr lang="fa-IR" b="1" dirty="0" smtClean="0"/>
            <a:t>ارائه گزارشها</a:t>
          </a:r>
          <a:endParaRPr lang="en-US" b="1" dirty="0"/>
        </a:p>
      </dgm:t>
    </dgm:pt>
    <dgm:pt modelId="{6B5F350A-9C9A-426D-9642-C5F36F2337F5}" type="parTrans" cxnId="{59097F2B-6253-4D6A-80E1-4BDFB9A04210}">
      <dgm:prSet/>
      <dgm:spPr/>
      <dgm:t>
        <a:bodyPr/>
        <a:lstStyle/>
        <a:p>
          <a:endParaRPr lang="en-US"/>
        </a:p>
      </dgm:t>
    </dgm:pt>
    <dgm:pt modelId="{679742DA-F518-4D03-A243-0E9FE34E1A72}" type="sibTrans" cxnId="{59097F2B-6253-4D6A-80E1-4BDFB9A04210}">
      <dgm:prSet/>
      <dgm:spPr/>
      <dgm:t>
        <a:bodyPr/>
        <a:lstStyle/>
        <a:p>
          <a:endParaRPr lang="en-US"/>
        </a:p>
      </dgm:t>
    </dgm:pt>
    <dgm:pt modelId="{81D24EC1-9020-4075-AE3D-A2E02528AEAC}">
      <dgm:prSet phldrT="[Text]"/>
      <dgm:spPr/>
      <dgm:t>
        <a:bodyPr/>
        <a:lstStyle/>
        <a:p>
          <a:pPr algn="r" rtl="1"/>
          <a:r>
            <a:rPr lang="fa-IR" b="1" dirty="0" smtClean="0"/>
            <a:t>نوشتن چکها</a:t>
          </a:r>
          <a:endParaRPr lang="en-US" b="1" dirty="0"/>
        </a:p>
      </dgm:t>
    </dgm:pt>
    <dgm:pt modelId="{26D7E2D4-7FE9-4863-B659-661F22A4E689}" type="parTrans" cxnId="{5FFAFB45-9DBB-46D0-BDEF-59D08EA9D274}">
      <dgm:prSet/>
      <dgm:spPr/>
      <dgm:t>
        <a:bodyPr/>
        <a:lstStyle/>
        <a:p>
          <a:endParaRPr lang="en-US"/>
        </a:p>
      </dgm:t>
    </dgm:pt>
    <dgm:pt modelId="{63AD4C6E-475A-4903-ABD8-FC3782094309}" type="sibTrans" cxnId="{5FFAFB45-9DBB-46D0-BDEF-59D08EA9D274}">
      <dgm:prSet/>
      <dgm:spPr/>
      <dgm:t>
        <a:bodyPr/>
        <a:lstStyle/>
        <a:p>
          <a:endParaRPr lang="en-US"/>
        </a:p>
      </dgm:t>
    </dgm:pt>
    <dgm:pt modelId="{3FC70799-E884-48D0-A5DB-CCBFDA22A60B}">
      <dgm:prSet phldrT="[Text]"/>
      <dgm:spPr/>
      <dgm:t>
        <a:bodyPr/>
        <a:lstStyle/>
        <a:p>
          <a:pPr algn="r" rtl="1"/>
          <a:r>
            <a:rPr lang="fa-IR" b="1" dirty="0" smtClean="0"/>
            <a:t>دریافت چکها از طریق پست</a:t>
          </a:r>
          <a:endParaRPr lang="en-US" b="1" dirty="0"/>
        </a:p>
      </dgm:t>
    </dgm:pt>
    <dgm:pt modelId="{BA7FC93F-120E-48B2-A860-7233C6005E64}" type="parTrans" cxnId="{B6110CA5-DA8B-4EEA-B412-0443C95D8B03}">
      <dgm:prSet/>
      <dgm:spPr/>
      <dgm:t>
        <a:bodyPr/>
        <a:lstStyle/>
        <a:p>
          <a:endParaRPr lang="en-US"/>
        </a:p>
      </dgm:t>
    </dgm:pt>
    <dgm:pt modelId="{B20BDA58-2D42-4657-A656-552346676542}" type="sibTrans" cxnId="{B6110CA5-DA8B-4EEA-B412-0443C95D8B03}">
      <dgm:prSet/>
      <dgm:spPr/>
      <dgm:t>
        <a:bodyPr/>
        <a:lstStyle/>
        <a:p>
          <a:endParaRPr lang="en-US"/>
        </a:p>
      </dgm:t>
    </dgm:pt>
    <dgm:pt modelId="{3A3E55A6-EA19-4FB2-AB4E-8D32ADD55500}" type="pres">
      <dgm:prSet presAssocID="{E61E3500-56A6-4BD9-BBF6-314E89D81F4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456C2E-6629-4103-87B8-70887F334263}" type="pres">
      <dgm:prSet presAssocID="{90CBF6F0-E342-456D-97C2-61C975A03E71}" presName="composite" presStyleCnt="0"/>
      <dgm:spPr/>
    </dgm:pt>
    <dgm:pt modelId="{4ACCFFD8-795F-46D7-8C2D-D06131A9AEF9}" type="pres">
      <dgm:prSet presAssocID="{90CBF6F0-E342-456D-97C2-61C975A03E7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0BE96-F73B-4171-8EBA-8863EC22E4EA}" type="pres">
      <dgm:prSet presAssocID="{90CBF6F0-E342-456D-97C2-61C975A03E71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9A5F0-8DBC-4B16-9446-E8082543E729}" type="pres">
      <dgm:prSet presAssocID="{D5BF96B9-8306-499B-A27E-07CC2A4CB8E9}" presName="space" presStyleCnt="0"/>
      <dgm:spPr/>
    </dgm:pt>
    <dgm:pt modelId="{93CA004A-D307-43BA-975B-FECF46F6FBD3}" type="pres">
      <dgm:prSet presAssocID="{0D577902-EA79-4A76-B1F3-FEF56C42482D}" presName="composite" presStyleCnt="0"/>
      <dgm:spPr/>
    </dgm:pt>
    <dgm:pt modelId="{45245828-0691-4872-B35C-0A942F90B897}" type="pres">
      <dgm:prSet presAssocID="{0D577902-EA79-4A76-B1F3-FEF56C42482D}" presName="parTx" presStyleLbl="alignNode1" presStyleIdx="1" presStyleCnt="3" custLinFactNeighborX="-1692" custLinFactNeighborY="46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612626-FE29-4927-9825-37A1E1874945}" type="pres">
      <dgm:prSet presAssocID="{0D577902-EA79-4A76-B1F3-FEF56C42482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327418-D058-4068-8984-776AD30F276A}" type="pres">
      <dgm:prSet presAssocID="{B587FF73-1544-4E4A-8894-2F02D6B8D071}" presName="space" presStyleCnt="0"/>
      <dgm:spPr/>
    </dgm:pt>
    <dgm:pt modelId="{C0BB7F55-AA59-4655-B52E-CBD3608C81FF}" type="pres">
      <dgm:prSet presAssocID="{846D2DDD-5035-4B7D-B760-31431190EDFB}" presName="composite" presStyleCnt="0"/>
      <dgm:spPr/>
    </dgm:pt>
    <dgm:pt modelId="{098C9D36-7A85-42B3-BC22-5B43CC186BDE}" type="pres">
      <dgm:prSet presAssocID="{846D2DDD-5035-4B7D-B760-31431190EDF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5DA4F4-4A1F-4ABD-A70A-C9F9FEDD0364}" type="pres">
      <dgm:prSet presAssocID="{846D2DDD-5035-4B7D-B760-31431190EDFB}" presName="desTx" presStyleLbl="alignAccFollowNode1" presStyleIdx="2" presStyleCnt="3" custLinFactNeighborX="2050" custLinFactNeighborY="-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5730A4-FE67-4C3F-822F-5AD4C2B3719E}" srcId="{0D577902-EA79-4A76-B1F3-FEF56C42482D}" destId="{09030482-77B6-46F2-9355-D61781F78440}" srcOrd="8" destOrd="0" parTransId="{D108175C-A2D7-4402-BD96-FF85DFCA9B79}" sibTransId="{D841C9BC-2075-4A88-AAA2-320DF7AB66C6}"/>
    <dgm:cxn modelId="{0AF05749-246A-45E7-81A9-DC8106403E56}" srcId="{E61E3500-56A6-4BD9-BBF6-314E89D81F41}" destId="{90CBF6F0-E342-456D-97C2-61C975A03E71}" srcOrd="0" destOrd="0" parTransId="{17E6BE4E-A4D4-48FA-9475-289AB21A573A}" sibTransId="{D5BF96B9-8306-499B-A27E-07CC2A4CB8E9}"/>
    <dgm:cxn modelId="{3E6BBA13-0364-4EF0-B4EE-0598309CBF6B}" type="presOf" srcId="{81D24EC1-9020-4075-AE3D-A2E02528AEAC}" destId="{F3E0BE96-F73B-4171-8EBA-8863EC22E4EA}" srcOrd="0" destOrd="2" presId="urn:microsoft.com/office/officeart/2005/8/layout/hList1"/>
    <dgm:cxn modelId="{28900BBD-4011-4BAF-9C50-D36741527ADB}" type="presOf" srcId="{1FA78A11-5318-4F15-BA03-63935433E80E}" destId="{AB612626-FE29-4927-9825-37A1E1874945}" srcOrd="0" destOrd="7" presId="urn:microsoft.com/office/officeart/2005/8/layout/hList1"/>
    <dgm:cxn modelId="{B2BEA697-F7F2-4E04-B0AD-A33E9A40BFA7}" type="presOf" srcId="{C2690AF2-2F80-44A0-BDAF-4C5562D8C33C}" destId="{F3E0BE96-F73B-4171-8EBA-8863EC22E4EA}" srcOrd="0" destOrd="0" presId="urn:microsoft.com/office/officeart/2005/8/layout/hList1"/>
    <dgm:cxn modelId="{C2D08D20-47D4-4877-BF59-D50D7D13D41C}" srcId="{0D577902-EA79-4A76-B1F3-FEF56C42482D}" destId="{1FA78A11-5318-4F15-BA03-63935433E80E}" srcOrd="7" destOrd="0" parTransId="{8F605948-820E-43F1-8777-B09177634176}" sibTransId="{92DB204B-D6C1-454D-8417-8914B9E4EDC2}"/>
    <dgm:cxn modelId="{ED1E3CCF-4D74-40E2-B444-FA20FEF39BA3}" srcId="{90CBF6F0-E342-456D-97C2-61C975A03E71}" destId="{8181D901-A405-40BB-B027-40FDFF6BB16A}" srcOrd="1" destOrd="0" parTransId="{8BB98F1C-1B17-4C97-8CE8-28E69BEC991E}" sibTransId="{64CCB04C-34DF-437E-81CC-7B1E237A8654}"/>
    <dgm:cxn modelId="{4C5EDEBA-51F6-47BB-9EC0-11F0E5037045}" type="presOf" srcId="{7847CFC8-296F-4325-A3B7-093559213367}" destId="{AB612626-FE29-4927-9825-37A1E1874945}" srcOrd="0" destOrd="6" presId="urn:microsoft.com/office/officeart/2005/8/layout/hList1"/>
    <dgm:cxn modelId="{DA261F77-160B-4261-ACC3-38F4C8AB68F0}" srcId="{0D577902-EA79-4A76-B1F3-FEF56C42482D}" destId="{BD030B59-145B-42C3-A9E5-7D1AB1758B1F}" srcOrd="0" destOrd="0" parTransId="{CD56AF30-A21A-4D9E-BB5C-608FD412F69D}" sibTransId="{A1FBF794-5FE2-41CC-963C-1DE68326A06B}"/>
    <dgm:cxn modelId="{5FFAFB45-9DBB-46D0-BDEF-59D08EA9D274}" srcId="{90CBF6F0-E342-456D-97C2-61C975A03E71}" destId="{81D24EC1-9020-4075-AE3D-A2E02528AEAC}" srcOrd="2" destOrd="0" parTransId="{26D7E2D4-7FE9-4863-B659-661F22A4E689}" sibTransId="{63AD4C6E-475A-4903-ABD8-FC3782094309}"/>
    <dgm:cxn modelId="{BCE96C18-E6A3-40CD-99F4-E982420DC21C}" srcId="{846D2DDD-5035-4B7D-B760-31431190EDFB}" destId="{878F5EAA-29B5-4DDF-BF99-53739FF0A12A}" srcOrd="0" destOrd="0" parTransId="{1E79B9E5-FCFC-46F7-BEDD-D577A1BAC2DC}" sibTransId="{982248B6-7B52-4440-A9E1-F4C607D8B7F9}"/>
    <dgm:cxn modelId="{0D14FF5D-BE17-4616-B6CF-3D582DD1BE44}" type="presOf" srcId="{33BFF1CD-044D-4121-BC87-F4A82EF15D7F}" destId="{AB612626-FE29-4927-9825-37A1E1874945}" srcOrd="0" destOrd="4" presId="urn:microsoft.com/office/officeart/2005/8/layout/hList1"/>
    <dgm:cxn modelId="{33778D50-5E72-4426-B7F9-F4587E03FE95}" type="presOf" srcId="{846D2DDD-5035-4B7D-B760-31431190EDFB}" destId="{098C9D36-7A85-42B3-BC22-5B43CC186BDE}" srcOrd="0" destOrd="0" presId="urn:microsoft.com/office/officeart/2005/8/layout/hList1"/>
    <dgm:cxn modelId="{37344DFE-A243-47CF-880B-73571B1E76C4}" type="presOf" srcId="{4C303113-4A4E-48F9-9F9E-4933F34B12F2}" destId="{AB612626-FE29-4927-9825-37A1E1874945}" srcOrd="0" destOrd="1" presId="urn:microsoft.com/office/officeart/2005/8/layout/hList1"/>
    <dgm:cxn modelId="{FFEA4AEE-F638-41F8-8939-FAF5CA1FB4DD}" srcId="{0D577902-EA79-4A76-B1F3-FEF56C42482D}" destId="{598F0112-39B6-4BBB-9904-8EE8126D7B2E}" srcOrd="2" destOrd="0" parTransId="{B63166DA-C271-4313-A007-D66A247C2F09}" sibTransId="{D75CC4C6-9A8B-4C81-B472-719994AC108C}"/>
    <dgm:cxn modelId="{FB41B30F-67B7-481A-8257-16D6D08AA7EE}" srcId="{0D577902-EA79-4A76-B1F3-FEF56C42482D}" destId="{270C62F4-B58E-498C-9330-FCC3D7363C2C}" srcOrd="5" destOrd="0" parTransId="{3DBA1EF6-96F5-4F16-8C21-D07A85AB4BBE}" sibTransId="{5037C831-B780-400D-8909-298C5F9DC796}"/>
    <dgm:cxn modelId="{04A7EC9A-0FCE-41D7-B49D-7BEA16EDAA2A}" srcId="{0D577902-EA79-4A76-B1F3-FEF56C42482D}" destId="{33BFF1CD-044D-4121-BC87-F4A82EF15D7F}" srcOrd="4" destOrd="0" parTransId="{6BE04C5A-BCA5-4D5B-A4B1-D1A453EA4B66}" sibTransId="{431C27B3-FDF4-40DA-92EA-BFA4CC18A672}"/>
    <dgm:cxn modelId="{A9925EA1-6513-4220-980D-215D28578D94}" srcId="{846D2DDD-5035-4B7D-B760-31431190EDFB}" destId="{30289978-B4AA-4F5A-9EE4-E5BAC6CB1413}" srcOrd="1" destOrd="0" parTransId="{6F45CB7C-5F86-482E-896D-4FE383694E53}" sibTransId="{C9270ABA-3F44-46D9-9A93-29EBF532B751}"/>
    <dgm:cxn modelId="{17F47AAF-3258-4F38-ABD8-E827AD4E6545}" srcId="{0D577902-EA79-4A76-B1F3-FEF56C42482D}" destId="{4C303113-4A4E-48F9-9F9E-4933F34B12F2}" srcOrd="1" destOrd="0" parTransId="{5E4B0F61-F1FB-46EF-B822-5644927C87E3}" sibTransId="{A314FBAD-D2E2-4F49-B25B-BDA688B7D477}"/>
    <dgm:cxn modelId="{22D99DF4-4751-4593-85EE-62DBA317803A}" type="presOf" srcId="{09030482-77B6-46F2-9355-D61781F78440}" destId="{AB612626-FE29-4927-9825-37A1E1874945}" srcOrd="0" destOrd="8" presId="urn:microsoft.com/office/officeart/2005/8/layout/hList1"/>
    <dgm:cxn modelId="{1756825E-2BB3-42D6-8CA6-7AB9FFA498AA}" type="presOf" srcId="{878F5EAA-29B5-4DDF-BF99-53739FF0A12A}" destId="{4E5DA4F4-4A1F-4ABD-A70A-C9F9FEDD0364}" srcOrd="0" destOrd="0" presId="urn:microsoft.com/office/officeart/2005/8/layout/hList1"/>
    <dgm:cxn modelId="{40B161D5-1C0E-404A-A45C-463CA26C9ADC}" type="presOf" srcId="{30289978-B4AA-4F5A-9EE4-E5BAC6CB1413}" destId="{4E5DA4F4-4A1F-4ABD-A70A-C9F9FEDD0364}" srcOrd="0" destOrd="1" presId="urn:microsoft.com/office/officeart/2005/8/layout/hList1"/>
    <dgm:cxn modelId="{F63F1B2C-7470-485F-90FE-3141E2A53915}" srcId="{0D577902-EA79-4A76-B1F3-FEF56C42482D}" destId="{7847CFC8-296F-4325-A3B7-093559213367}" srcOrd="6" destOrd="0" parTransId="{8752129E-5716-4D7F-BB99-FCAE1DC4C5C9}" sibTransId="{F461BDD0-070E-4EDA-B1B2-6C309012E56D}"/>
    <dgm:cxn modelId="{59097F2B-6253-4D6A-80E1-4BDFB9A04210}" srcId="{0D577902-EA79-4A76-B1F3-FEF56C42482D}" destId="{E27C7165-5535-4BC6-89D2-B8E35F69766B}" srcOrd="3" destOrd="0" parTransId="{6B5F350A-9C9A-426D-9642-C5F36F2337F5}" sibTransId="{679742DA-F518-4D03-A243-0E9FE34E1A72}"/>
    <dgm:cxn modelId="{2B8EC819-B48C-416E-B4A8-E09B59E07AE3}" type="presOf" srcId="{90CBF6F0-E342-456D-97C2-61C975A03E71}" destId="{4ACCFFD8-795F-46D7-8C2D-D06131A9AEF9}" srcOrd="0" destOrd="0" presId="urn:microsoft.com/office/officeart/2005/8/layout/hList1"/>
    <dgm:cxn modelId="{9BA27A18-10DC-462F-B240-0A0371920569}" type="presOf" srcId="{3FC70799-E884-48D0-A5DB-CCBFDA22A60B}" destId="{F3E0BE96-F73B-4171-8EBA-8863EC22E4EA}" srcOrd="0" destOrd="3" presId="urn:microsoft.com/office/officeart/2005/8/layout/hList1"/>
    <dgm:cxn modelId="{D895E74A-E3FE-4764-BC2A-9D79D4D6913E}" type="presOf" srcId="{0D577902-EA79-4A76-B1F3-FEF56C42482D}" destId="{45245828-0691-4872-B35C-0A942F90B897}" srcOrd="0" destOrd="0" presId="urn:microsoft.com/office/officeart/2005/8/layout/hList1"/>
    <dgm:cxn modelId="{26C70DF4-2CF0-489A-B85A-4EB662C6D40F}" type="presOf" srcId="{598F0112-39B6-4BBB-9904-8EE8126D7B2E}" destId="{AB612626-FE29-4927-9825-37A1E1874945}" srcOrd="0" destOrd="2" presId="urn:microsoft.com/office/officeart/2005/8/layout/hList1"/>
    <dgm:cxn modelId="{45075412-7737-4B56-87C1-A2CD28A95FF6}" type="presOf" srcId="{8181D901-A405-40BB-B027-40FDFF6BB16A}" destId="{F3E0BE96-F73B-4171-8EBA-8863EC22E4EA}" srcOrd="0" destOrd="1" presId="urn:microsoft.com/office/officeart/2005/8/layout/hList1"/>
    <dgm:cxn modelId="{C101D6B2-B358-42BB-9602-822230893686}" type="presOf" srcId="{BD030B59-145B-42C3-A9E5-7D1AB1758B1F}" destId="{AB612626-FE29-4927-9825-37A1E1874945}" srcOrd="0" destOrd="0" presId="urn:microsoft.com/office/officeart/2005/8/layout/hList1"/>
    <dgm:cxn modelId="{4689A428-224B-42F5-9745-5128ABCC0F48}" srcId="{E61E3500-56A6-4BD9-BBF6-314E89D81F41}" destId="{846D2DDD-5035-4B7D-B760-31431190EDFB}" srcOrd="2" destOrd="0" parTransId="{AE549BA2-6C7D-40D2-BE72-1E640E733EEC}" sibTransId="{55556545-0889-4909-8A36-747CAB4CD98F}"/>
    <dgm:cxn modelId="{6141F027-5E36-48B6-8F31-1829FB35E281}" srcId="{E61E3500-56A6-4BD9-BBF6-314E89D81F41}" destId="{0D577902-EA79-4A76-B1F3-FEF56C42482D}" srcOrd="1" destOrd="0" parTransId="{9F5BA9AA-ACF3-4D8E-95FF-FEF1203F71FD}" sibTransId="{B587FF73-1544-4E4A-8894-2F02D6B8D071}"/>
    <dgm:cxn modelId="{387894F5-B022-4DAE-BCF5-6097EB19D964}" srcId="{90CBF6F0-E342-456D-97C2-61C975A03E71}" destId="{C2690AF2-2F80-44A0-BDAF-4C5562D8C33C}" srcOrd="0" destOrd="0" parTransId="{3DBE5F70-B159-4CB3-9643-C9024A4AD3ED}" sibTransId="{7BF96153-BA43-44C1-8B91-47A121EE2B8C}"/>
    <dgm:cxn modelId="{1E243F7C-CC13-4C0C-9CF8-7A04005C296F}" type="presOf" srcId="{270C62F4-B58E-498C-9330-FCC3D7363C2C}" destId="{AB612626-FE29-4927-9825-37A1E1874945}" srcOrd="0" destOrd="5" presId="urn:microsoft.com/office/officeart/2005/8/layout/hList1"/>
    <dgm:cxn modelId="{5E43AC0A-DBF4-45F6-A982-1465AACBBFF1}" type="presOf" srcId="{E61E3500-56A6-4BD9-BBF6-314E89D81F41}" destId="{3A3E55A6-EA19-4FB2-AB4E-8D32ADD55500}" srcOrd="0" destOrd="0" presId="urn:microsoft.com/office/officeart/2005/8/layout/hList1"/>
    <dgm:cxn modelId="{D8FD6ABB-BA04-4FC0-B0AA-F53F4C0C009B}" type="presOf" srcId="{E27C7165-5535-4BC6-89D2-B8E35F69766B}" destId="{AB612626-FE29-4927-9825-37A1E1874945}" srcOrd="0" destOrd="3" presId="urn:microsoft.com/office/officeart/2005/8/layout/hList1"/>
    <dgm:cxn modelId="{B6110CA5-DA8B-4EEA-B412-0443C95D8B03}" srcId="{90CBF6F0-E342-456D-97C2-61C975A03E71}" destId="{3FC70799-E884-48D0-A5DB-CCBFDA22A60B}" srcOrd="3" destOrd="0" parTransId="{BA7FC93F-120E-48B2-A860-7233C6005E64}" sibTransId="{B20BDA58-2D42-4657-A656-552346676542}"/>
    <dgm:cxn modelId="{2508A00E-85B2-418B-B76C-D9E01B3727E3}" type="presParOf" srcId="{3A3E55A6-EA19-4FB2-AB4E-8D32ADD55500}" destId="{01456C2E-6629-4103-87B8-70887F334263}" srcOrd="0" destOrd="0" presId="urn:microsoft.com/office/officeart/2005/8/layout/hList1"/>
    <dgm:cxn modelId="{3D68C9E3-0215-40C9-9122-2AB72F815C5A}" type="presParOf" srcId="{01456C2E-6629-4103-87B8-70887F334263}" destId="{4ACCFFD8-795F-46D7-8C2D-D06131A9AEF9}" srcOrd="0" destOrd="0" presId="urn:microsoft.com/office/officeart/2005/8/layout/hList1"/>
    <dgm:cxn modelId="{83D72F0C-A328-451F-86D8-61A65A584A34}" type="presParOf" srcId="{01456C2E-6629-4103-87B8-70887F334263}" destId="{F3E0BE96-F73B-4171-8EBA-8863EC22E4EA}" srcOrd="1" destOrd="0" presId="urn:microsoft.com/office/officeart/2005/8/layout/hList1"/>
    <dgm:cxn modelId="{3D274F4B-8DBA-4E35-918F-82894B0DA96E}" type="presParOf" srcId="{3A3E55A6-EA19-4FB2-AB4E-8D32ADD55500}" destId="{0209A5F0-8DBC-4B16-9446-E8082543E729}" srcOrd="1" destOrd="0" presId="urn:microsoft.com/office/officeart/2005/8/layout/hList1"/>
    <dgm:cxn modelId="{339D376C-AE4A-42C7-B8CC-A5BC6D5FBDB6}" type="presParOf" srcId="{3A3E55A6-EA19-4FB2-AB4E-8D32ADD55500}" destId="{93CA004A-D307-43BA-975B-FECF46F6FBD3}" srcOrd="2" destOrd="0" presId="urn:microsoft.com/office/officeart/2005/8/layout/hList1"/>
    <dgm:cxn modelId="{3E3A3504-600A-44E0-8798-DE0B84564EBA}" type="presParOf" srcId="{93CA004A-D307-43BA-975B-FECF46F6FBD3}" destId="{45245828-0691-4872-B35C-0A942F90B897}" srcOrd="0" destOrd="0" presId="urn:microsoft.com/office/officeart/2005/8/layout/hList1"/>
    <dgm:cxn modelId="{293B5F7C-6E24-444C-A397-4A75EC1A03A9}" type="presParOf" srcId="{93CA004A-D307-43BA-975B-FECF46F6FBD3}" destId="{AB612626-FE29-4927-9825-37A1E1874945}" srcOrd="1" destOrd="0" presId="urn:microsoft.com/office/officeart/2005/8/layout/hList1"/>
    <dgm:cxn modelId="{E86FB84C-63E9-490C-91EA-725216F8E5E6}" type="presParOf" srcId="{3A3E55A6-EA19-4FB2-AB4E-8D32ADD55500}" destId="{20327418-D058-4068-8984-776AD30F276A}" srcOrd="3" destOrd="0" presId="urn:microsoft.com/office/officeart/2005/8/layout/hList1"/>
    <dgm:cxn modelId="{573F229D-0240-4F1B-B669-4193E4A427E6}" type="presParOf" srcId="{3A3E55A6-EA19-4FB2-AB4E-8D32ADD55500}" destId="{C0BB7F55-AA59-4655-B52E-CBD3608C81FF}" srcOrd="4" destOrd="0" presId="urn:microsoft.com/office/officeart/2005/8/layout/hList1"/>
    <dgm:cxn modelId="{F4592096-CA5F-4AF8-B22E-785405535A35}" type="presParOf" srcId="{C0BB7F55-AA59-4655-B52E-CBD3608C81FF}" destId="{098C9D36-7A85-42B3-BC22-5B43CC186BDE}" srcOrd="0" destOrd="0" presId="urn:microsoft.com/office/officeart/2005/8/layout/hList1"/>
    <dgm:cxn modelId="{3A96D685-8612-4926-B240-63F73D043E7F}" type="presParOf" srcId="{C0BB7F55-AA59-4655-B52E-CBD3608C81FF}" destId="{4E5DA4F4-4A1F-4ABD-A70A-C9F9FEDD036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DD88442-5C38-4714-8E58-676F0E72FBD2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DDBFED5-9D5F-4EF3-A8C2-6859D18AE91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930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8BC3C6-DCA2-4DAB-A881-E96AD344BFC1}" type="slidenum">
              <a:rPr lang="fa-IR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a-I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BFED5-9D5F-4EF3-A8C2-6859D18AE91A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33328-05A5-46DA-ACCE-2DB206CCD8DB}" type="datetimeFigureOut">
              <a:rPr lang="fa-IR" smtClean="0"/>
              <a:pPr/>
              <a:t>1435/05/12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605E0-6309-41DD-A9BA-63A56A6AA660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785813" y="6143625"/>
            <a:ext cx="571500" cy="428625"/>
          </a:xfrm>
          <a:prstGeom prst="actionButtonForwardNext">
            <a:avLst/>
          </a:prstGeom>
          <a:solidFill>
            <a:srgbClr val="7030A0"/>
          </a:solidFill>
          <a:ln>
            <a:solidFill>
              <a:schemeClr val="accent4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142875" y="6143625"/>
            <a:ext cx="571500" cy="428625"/>
          </a:xfrm>
          <a:prstGeom prst="actionButtonBackPrevious">
            <a:avLst/>
          </a:prstGeom>
          <a:solidFill>
            <a:srgbClr val="7030A0"/>
          </a:solidFill>
          <a:ln>
            <a:solidFill>
              <a:schemeClr val="accent4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ساختار کنترل داخلی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خط مشی ها </a:t>
            </a:r>
            <a:r>
              <a:rPr lang="fa-IR" sz="2600" dirty="0" smtClean="0">
                <a:cs typeface="B Nazanin" pitchFamily="2" charset="-78"/>
              </a:rPr>
              <a:t>و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روشهای </a:t>
            </a:r>
            <a:r>
              <a:rPr lang="fa-IR" sz="2600" dirty="0" smtClean="0">
                <a:cs typeface="B Nazanin" pitchFamily="2" charset="-78"/>
              </a:rPr>
              <a:t>تدوین شده در سطح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اطمینان قابل قبولی </a:t>
            </a:r>
            <a:r>
              <a:rPr lang="fa-IR" sz="2600" dirty="0" smtClean="0">
                <a:cs typeface="B Nazanin" pitchFamily="2" charset="-78"/>
              </a:rPr>
              <a:t>برای دستیابی به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اهداف معین سازمان</a:t>
            </a:r>
            <a:r>
              <a:rPr lang="fa-IR" sz="2600" dirty="0" smtClean="0">
                <a:cs typeface="B Nazanin" pitchFamily="2" charset="-78"/>
              </a:rPr>
              <a:t>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سیستم کنترل داخلی یک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اطمینان منطقی ومعقول </a:t>
            </a:r>
            <a:r>
              <a:rPr lang="fa-IR" sz="2600" dirty="0" smtClean="0">
                <a:cs typeface="B Nazanin" pitchFamily="2" charset="-78"/>
              </a:rPr>
              <a:t>ارائه می کند نه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اطمینان کامل(مطلق</a:t>
            </a:r>
            <a:r>
              <a:rPr lang="fa-IR" sz="2600" dirty="0" smtClean="0">
                <a:cs typeface="B Nazanin" pitchFamily="2" charset="-78"/>
              </a:rPr>
              <a:t>). چرا که دریک سازمان یا شرکتی هر چند سیستم کنترل داخلی قوی و دقیقی وجود داشته باشد در صورت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قصور</a:t>
            </a:r>
            <a:r>
              <a:rPr lang="fa-IR" sz="2600" dirty="0" smtClean="0">
                <a:cs typeface="B Nazanin" pitchFamily="2" charset="-78"/>
              </a:rPr>
              <a:t> و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تبانی </a:t>
            </a:r>
            <a:r>
              <a:rPr lang="fa-IR" sz="2600" dirty="0" smtClean="0">
                <a:cs typeface="B Nazanin" pitchFamily="2" charset="-78"/>
              </a:rPr>
              <a:t>همه کارکنان ونیروی انسانی شرکت یا آن سازمان ، سیستم کنترل داخلی زیر پا گذاشته شده و دیگر قابلیت کنترل قوی و دقیق رو نخواهد داشت.</a:t>
            </a:r>
            <a:endParaRPr lang="en-US" sz="26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fa-IR" dirty="0" smtClean="0">
                <a:solidFill>
                  <a:schemeClr val="tx2"/>
                </a:solidFill>
                <a:cs typeface="B Mitra" pitchFamily="2" charset="-78"/>
              </a:rPr>
              <a:t>طبقه بندی کنترل های داخلی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7139136" cy="648072"/>
          </a:xfrm>
        </p:spPr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کنترل</a:t>
            </a:r>
            <a:r>
              <a:rPr lang="en-US" sz="4000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های پیشگیرانه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0728"/>
            <a:ext cx="8496944" cy="5328592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مانع رخ دادن </a:t>
            </a:r>
            <a:r>
              <a:rPr lang="fa-IR" sz="2600" dirty="0" smtClean="0">
                <a:cs typeface="B Nazanin" pitchFamily="2" charset="-78"/>
              </a:rPr>
              <a:t>مشکلات کنترلی می شوند.</a:t>
            </a:r>
          </a:p>
          <a:p>
            <a:pPr algn="just">
              <a:buNone/>
            </a:pPr>
            <a:r>
              <a:rPr lang="fa-IR" sz="2600" dirty="0" smtClean="0">
                <a:cs typeface="B Nazanin" pitchFamily="2" charset="-78"/>
              </a:rPr>
              <a:t>استخدام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کارکنان</a:t>
            </a:r>
            <a:r>
              <a:rPr lang="fa-IR" sz="2600" dirty="0" smtClean="0">
                <a:cs typeface="B Nazanin" pitchFamily="2" charset="-78"/>
              </a:rPr>
              <a:t>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وحسابداران ماهر </a:t>
            </a:r>
            <a:r>
              <a:rPr lang="fa-IR" sz="2600" dirty="0" smtClean="0">
                <a:cs typeface="B Nazanin" pitchFamily="2" charset="-78"/>
              </a:rPr>
              <a:t>و ورزیده،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تفکیک</a:t>
            </a:r>
            <a:r>
              <a:rPr lang="fa-IR" sz="2600" dirty="0" smtClean="0">
                <a:cs typeface="B Nazanin" pitchFamily="2" charset="-78"/>
              </a:rPr>
              <a:t> وظایف کارکنان،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کنترل موثر </a:t>
            </a:r>
            <a:r>
              <a:rPr lang="fa-IR" sz="2600" dirty="0" smtClean="0">
                <a:cs typeface="B Nazanin" pitchFamily="2" charset="-78"/>
              </a:rPr>
              <a:t>برای دسترسی فیزیکی به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داراییها،تجهیزات </a:t>
            </a:r>
            <a:r>
              <a:rPr lang="fa-IR" sz="2600" dirty="0" smtClean="0">
                <a:cs typeface="B Nazanin" pitchFamily="2" charset="-78"/>
              </a:rPr>
              <a:t>و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اطلاعات</a:t>
            </a:r>
            <a:r>
              <a:rPr lang="fa-IR" sz="2600" dirty="0" smtClean="0">
                <a:cs typeface="B Nazanin" pitchFamily="2" charset="-78"/>
              </a:rPr>
              <a:t> نمونه ای از این کنترلها هستند.</a:t>
            </a:r>
          </a:p>
          <a:p>
            <a:pPr>
              <a:lnSpc>
                <a:spcPct val="80000"/>
              </a:lnSpc>
              <a:buNone/>
            </a:pPr>
            <a:r>
              <a:rPr lang="fa-IR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کشف کننده</a:t>
            </a:r>
          </a:p>
          <a:p>
            <a:pPr algn="just">
              <a:buNone/>
            </a:pPr>
            <a:r>
              <a:rPr lang="fa-IR" sz="2600" dirty="0" smtClean="0">
                <a:cs typeface="B Nazanin" pitchFamily="2" charset="-78"/>
              </a:rPr>
              <a:t>مشکلات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عدم رعایت کنترلها </a:t>
            </a:r>
            <a:r>
              <a:rPr lang="fa-IR" sz="2600" dirty="0" smtClean="0">
                <a:cs typeface="B Nazanin" pitchFamily="2" charset="-78"/>
              </a:rPr>
              <a:t>که در همان زمان رخ می دهند را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آشکار </a:t>
            </a:r>
            <a:r>
              <a:rPr lang="fa-IR" sz="2600" dirty="0" smtClean="0">
                <a:cs typeface="B Nazanin" pitchFamily="2" charset="-78"/>
              </a:rPr>
              <a:t>می کند.</a:t>
            </a:r>
          </a:p>
          <a:p>
            <a:pPr algn="just">
              <a:buNone/>
            </a:pPr>
            <a:r>
              <a:rPr lang="fa-IR" sz="2600" dirty="0" smtClean="0">
                <a:cs typeface="B Nazanin" pitchFamily="2" charset="-78"/>
              </a:rPr>
              <a:t>مثل کنترل دوباره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محاسبات </a:t>
            </a:r>
            <a:r>
              <a:rPr lang="fa-IR" sz="2600" dirty="0" smtClean="0">
                <a:cs typeface="B Nazanin" pitchFamily="2" charset="-78"/>
              </a:rPr>
              <a:t>،تهیه صورت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مغایرت بانکی </a:t>
            </a:r>
            <a:r>
              <a:rPr lang="fa-IR" sz="2600" dirty="0" smtClean="0">
                <a:cs typeface="B Nazanin" pitchFamily="2" charset="-78"/>
              </a:rPr>
              <a:t>و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تراز آزمایشی</a:t>
            </a:r>
            <a:r>
              <a:rPr lang="fa-IR" sz="2600" dirty="0" smtClean="0">
                <a:cs typeface="B Nazanin" pitchFamily="2" charset="-78"/>
              </a:rPr>
              <a:t> ماهانه</a:t>
            </a:r>
          </a:p>
          <a:p>
            <a:pPr>
              <a:lnSpc>
                <a:spcPct val="80000"/>
              </a:lnSpc>
              <a:buNone/>
            </a:pPr>
            <a:r>
              <a:rPr lang="fa-IR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43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تصحیح کننده</a:t>
            </a:r>
          </a:p>
          <a:p>
            <a:pPr algn="just">
              <a:buNone/>
            </a:pPr>
            <a:r>
              <a:rPr lang="fa-IR" sz="2600" dirty="0" smtClean="0">
                <a:cs typeface="B Nazanin" pitchFamily="2" charset="-78"/>
              </a:rPr>
              <a:t>مسایل و مشکلات سیستم را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شناسایی</a:t>
            </a:r>
            <a:r>
              <a:rPr lang="fa-IR" sz="2600" dirty="0" smtClean="0">
                <a:cs typeface="B Nazanin" pitchFamily="2" charset="-78"/>
              </a:rPr>
              <a:t>،اشتباهات و مشکلات سیستم را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تصحیح</a:t>
            </a:r>
            <a:r>
              <a:rPr lang="fa-IR" sz="2600" dirty="0" smtClean="0">
                <a:cs typeface="B Nazanin" pitchFamily="2" charset="-78"/>
              </a:rPr>
              <a:t> و سیستم را به نحوی اصلاح می کند که مشکلات آتی به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حداقل</a:t>
            </a:r>
            <a:r>
              <a:rPr lang="fa-IR" sz="2600" dirty="0" smtClean="0">
                <a:cs typeface="B Nazanin" pitchFamily="2" charset="-78"/>
              </a:rPr>
              <a:t> برسد یا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حذف</a:t>
            </a:r>
            <a:r>
              <a:rPr lang="fa-IR" sz="2600" dirty="0" smtClean="0">
                <a:cs typeface="B Nazanin" pitchFamily="2" charset="-78"/>
              </a:rPr>
              <a:t> شود. مثل تهیه نسخه های پشتیبان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از معاملات و فایل های </a:t>
            </a:r>
            <a:r>
              <a:rPr lang="fa-IR" sz="2600" dirty="0" smtClean="0">
                <a:cs typeface="B Nazanin" pitchFamily="2" charset="-78"/>
              </a:rPr>
              <a:t>اصلی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،</a:t>
            </a:r>
            <a:r>
              <a:rPr lang="fa-IR" sz="2600" dirty="0" smtClean="0">
                <a:cs typeface="B Nazanin" pitchFamily="2" charset="-78"/>
              </a:rPr>
              <a:t>اتخاذ روشهایی برای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تصحیح اشتباهات ثبت </a:t>
            </a:r>
            <a:r>
              <a:rPr lang="fa-IR" sz="2600" dirty="0" smtClean="0">
                <a:cs typeface="B Nazanin" pitchFamily="2" charset="-78"/>
              </a:rPr>
              <a:t>داده ها و ارسال دوباره داده های تصحیح شده  برای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 پردازش </a:t>
            </a:r>
            <a:r>
              <a:rPr lang="fa-IR" sz="2600" dirty="0" smtClean="0">
                <a:cs typeface="B Nazanin" pitchFamily="2" charset="-78"/>
              </a:rPr>
              <a:t>مجدد.</a:t>
            </a:r>
            <a:endParaRPr lang="en-US" sz="26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کنترل</a:t>
            </a:r>
            <a:r>
              <a:rPr lang="en-US" sz="3600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های عمومی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9685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a-IR" sz="2400" dirty="0" smtClean="0">
                <a:cs typeface="B Nazanin" pitchFamily="2" charset="-78"/>
              </a:rPr>
              <a:t>طراحی این کنترلها به این خاطر است که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محیط کنترلی </a:t>
            </a:r>
            <a:r>
              <a:rPr lang="fa-IR" sz="2400" dirty="0" smtClean="0">
                <a:cs typeface="B Nazanin" pitchFamily="2" charset="-78"/>
              </a:rPr>
              <a:t>سازمان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 تثبیت </a:t>
            </a:r>
            <a:r>
              <a:rPr lang="fa-IR" sz="2400" dirty="0" smtClean="0">
                <a:cs typeface="B Nazanin" pitchFamily="2" charset="-78"/>
              </a:rPr>
              <a:t>شود واثربخشی کنترلهای کاربردی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افزایش</a:t>
            </a:r>
            <a:r>
              <a:rPr lang="fa-IR" sz="2400" dirty="0" smtClean="0">
                <a:cs typeface="B Nazanin" pitchFamily="2" charset="-78"/>
              </a:rPr>
              <a:t> پیدا کند.</a:t>
            </a:r>
          </a:p>
          <a:p>
            <a:pPr>
              <a:lnSpc>
                <a:spcPct val="90000"/>
              </a:lnSpc>
              <a:buNone/>
            </a:pP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کاربردی </a:t>
            </a:r>
          </a:p>
          <a:p>
            <a:pPr algn="just">
              <a:buNone/>
            </a:pPr>
            <a:r>
              <a:rPr lang="fa-IR" sz="2400" dirty="0" smtClean="0">
                <a:cs typeface="B Nazanin" pitchFamily="2" charset="-78"/>
              </a:rPr>
              <a:t>برای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پیشگیری</a:t>
            </a:r>
            <a:r>
              <a:rPr lang="fa-IR" sz="2400" dirty="0" smtClean="0">
                <a:cs typeface="B Nazanin" pitchFamily="2" charset="-78"/>
              </a:rPr>
              <a:t> ،کشف و تصحیح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اشتباهات</a:t>
            </a:r>
            <a:r>
              <a:rPr lang="fa-IR" sz="2400" dirty="0" smtClean="0">
                <a:cs typeface="B Nazanin" pitchFamily="2" charset="-78"/>
              </a:rPr>
              <a:t> و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تخلفات </a:t>
            </a:r>
            <a:r>
              <a:rPr lang="fa-IR" sz="2400" dirty="0" smtClean="0">
                <a:cs typeface="B Nazanin" pitchFamily="2" charset="-78"/>
              </a:rPr>
              <a:t>در معاملاتی که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پردازش</a:t>
            </a:r>
            <a:r>
              <a:rPr lang="fa-IR" sz="2400" dirty="0" smtClean="0">
                <a:cs typeface="B Nazanin" pitchFamily="2" charset="-78"/>
              </a:rPr>
              <a:t> می شوند مورد استفاده قرار می گیرد.</a:t>
            </a:r>
          </a:p>
          <a:p>
            <a:pPr>
              <a:buNone/>
            </a:pP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اداری</a:t>
            </a:r>
          </a:p>
          <a:p>
            <a:pPr algn="just">
              <a:buNone/>
            </a:pPr>
            <a:r>
              <a:rPr lang="fa-IR" sz="2400" dirty="0" smtClean="0">
                <a:cs typeface="B Nazanin" pitchFamily="2" charset="-78"/>
              </a:rPr>
              <a:t>به منظور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افزایش</a:t>
            </a:r>
            <a:r>
              <a:rPr lang="fa-IR" sz="2400" dirty="0" smtClean="0">
                <a:cs typeface="B Nazanin" pitchFamily="2" charset="-78"/>
              </a:rPr>
              <a:t> کارایی عملیات و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رعایت</a:t>
            </a:r>
            <a:r>
              <a:rPr lang="fa-IR" sz="2400" dirty="0" smtClean="0">
                <a:cs typeface="B Nazanin" pitchFamily="2" charset="-78"/>
              </a:rPr>
              <a:t> خط مشی ها، رویه ها وسیاستهای مدیریت طراحی می شوند.</a:t>
            </a:r>
          </a:p>
          <a:p>
            <a:pPr>
              <a:buNone/>
            </a:pP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حسابداری</a:t>
            </a:r>
          </a:p>
          <a:p>
            <a:pPr algn="just">
              <a:buNone/>
            </a:pPr>
            <a:r>
              <a:rPr lang="fa-IR" sz="2400" dirty="0" smtClean="0">
                <a:cs typeface="B Nazanin" pitchFamily="2" charset="-78"/>
              </a:rPr>
              <a:t>به منظور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حفاظت</a:t>
            </a:r>
            <a:r>
              <a:rPr lang="fa-IR" sz="2400" dirty="0" smtClean="0">
                <a:cs typeface="B Nazanin" pitchFamily="2" charset="-78"/>
              </a:rPr>
              <a:t> از داراییها واطمینان از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قابلیت اتکای </a:t>
            </a:r>
            <a:r>
              <a:rPr lang="fa-IR" sz="2400" dirty="0" smtClean="0">
                <a:cs typeface="B Nazanin" pitchFamily="2" charset="-78"/>
              </a:rPr>
              <a:t>اسناد و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مدارک</a:t>
            </a:r>
            <a:r>
              <a:rPr lang="fa-IR" sz="2400" dirty="0" smtClean="0">
                <a:cs typeface="B Nazanin" pitchFamily="2" charset="-78"/>
              </a:rPr>
              <a:t> و اطلاعات مالی طراحی می شوند</a:t>
            </a:r>
            <a:endParaRPr lang="en-US" sz="24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706090"/>
          </a:xfrm>
        </p:spPr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کنترل</a:t>
            </a:r>
            <a:r>
              <a:rPr lang="en-US" sz="3600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های ورودی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21744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این اطمینان حاصل شود که فقط داده 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صحیح</a:t>
            </a:r>
            <a:r>
              <a:rPr lang="fa-IR" sz="2800" dirty="0" smtClean="0">
                <a:cs typeface="B Nazanin" pitchFamily="2" charset="-78"/>
              </a:rPr>
              <a:t>،م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عتبر</a:t>
            </a:r>
            <a:r>
              <a:rPr lang="fa-IR" sz="2800" dirty="0" smtClean="0">
                <a:cs typeface="B Nazanin" pitchFamily="2" charset="-78"/>
              </a:rPr>
              <a:t>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مجاز</a:t>
            </a:r>
            <a:r>
              <a:rPr lang="fa-IR" sz="2800" dirty="0" smtClean="0">
                <a:cs typeface="B Nazanin" pitchFamily="2" charset="-78"/>
              </a:rPr>
              <a:t> وارد سیستم شود مثلا رایانه اطلاعات مربوط به کارکنان را نپذیرد مگر اینکه اطلاعات کارکنان در لیست مجاز کارکنان شرکت ارائه شده باشد.</a:t>
            </a:r>
          </a:p>
          <a:p>
            <a:pPr>
              <a:buNone/>
            </a:pPr>
            <a:r>
              <a:rPr lang="fa-IR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 ل</a:t>
            </a:r>
            <a:r>
              <a:rPr lang="en-US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پردازش داده ها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طراحیش به گونه ای است تا 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پردازش</a:t>
            </a:r>
            <a:r>
              <a:rPr lang="fa-IR" sz="2800" dirty="0" smtClean="0">
                <a:cs typeface="B Nazanin" pitchFamily="2" charset="-78"/>
              </a:rPr>
              <a:t> صحیح وکامل کلیه معاملات وبه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روز رسانی</a:t>
            </a:r>
            <a:r>
              <a:rPr lang="fa-IR" sz="2800" dirty="0" smtClean="0">
                <a:cs typeface="B Nazanin" pitchFamily="2" charset="-78"/>
              </a:rPr>
              <a:t> صحیح کلیه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ثبتها</a:t>
            </a:r>
            <a:r>
              <a:rPr lang="fa-IR" sz="2800" dirty="0" smtClean="0">
                <a:cs typeface="B Nazanin" pitchFamily="2" charset="-78"/>
              </a:rPr>
              <a:t>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فایل ها </a:t>
            </a:r>
            <a:r>
              <a:rPr lang="fa-IR" sz="2800" dirty="0" smtClean="0">
                <a:cs typeface="B Nazanin" pitchFamily="2" charset="-78"/>
              </a:rPr>
              <a:t>اطمینان دقیق حاصل شود. مثل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جمع دسته ای</a:t>
            </a:r>
          </a:p>
          <a:p>
            <a:pPr>
              <a:buNone/>
            </a:pPr>
            <a:r>
              <a:rPr lang="fa-IR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</a:t>
            </a:r>
            <a:r>
              <a:rPr lang="en-US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  <a:r>
              <a:rPr lang="fa-IR" sz="42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های ستاده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ستاده های سیستم را به نحو صحیح کنترل کرده و گزارشهای ستاده سیستم را حفظ و نگهداری کند.مثل کنترل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نسخه برداری </a:t>
            </a:r>
            <a:r>
              <a:rPr lang="fa-IR" sz="2800" dirty="0" smtClean="0">
                <a:cs typeface="B Nazanin" pitchFamily="2" charset="-78"/>
              </a:rPr>
              <a:t>گزارشهای سیستم توسط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کارکنان</a:t>
            </a:r>
            <a:r>
              <a:rPr lang="fa-IR" sz="2800" dirty="0" smtClean="0">
                <a:cs typeface="B Nazanin" pitchFamily="2" charset="-78"/>
              </a:rPr>
              <a:t> غیر مجاز.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پنج عنصر مهم مدل کنترل داخلی کمیته سازمانهای مسئول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fa-IR" sz="2800" dirty="0" smtClean="0">
              <a:cs typeface="B Nazanin" pitchFamily="2" charset="-78"/>
            </a:endParaRPr>
          </a:p>
          <a:p>
            <a:pPr lvl="0">
              <a:buNone/>
            </a:pPr>
            <a:endParaRPr lang="en-US" sz="2800" dirty="0">
              <a:cs typeface="B Nazanin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47664" y="1412776"/>
          <a:ext cx="60960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الف - محيط كنترل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algn="justLow">
              <a:buNone/>
            </a:pPr>
            <a:r>
              <a:rPr lang="fa-IR" sz="3000" dirty="0" smtClean="0">
                <a:cs typeface="B Nazanin" pitchFamily="2" charset="-78"/>
              </a:rPr>
              <a:t>هسته و جوهره هر واحد تجاري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نيروي انساني </a:t>
            </a:r>
            <a:r>
              <a:rPr lang="fa-IR" sz="3000" dirty="0" smtClean="0">
                <a:cs typeface="B Nazanin" pitchFamily="2" charset="-78"/>
              </a:rPr>
              <a:t>و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محيط كاري </a:t>
            </a:r>
            <a:r>
              <a:rPr lang="fa-IR" sz="3000" dirty="0" smtClean="0">
                <a:cs typeface="B Nazanin" pitchFamily="2" charset="-78"/>
              </a:rPr>
              <a:t>آنان است. اين  دو مقوله  همانند موتوري محسوب مي شود كه سازمان ومحورهاي اساسي آن را به حركت در مي اورد.</a:t>
            </a:r>
          </a:p>
          <a:p>
            <a:pPr algn="justLow">
              <a:buNone/>
            </a:pPr>
            <a:r>
              <a:rPr lang="fa-IR" sz="3000" dirty="0" smtClean="0">
                <a:cs typeface="B Nazanin" pitchFamily="2" charset="-78"/>
              </a:rPr>
              <a:t> محيط كنترل از عوامل زیر تشکیل شده است :   </a:t>
            </a:r>
            <a:endParaRPr lang="en-US" sz="30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اعتقاد به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 صداقت </a:t>
            </a:r>
            <a:r>
              <a:rPr lang="fa-IR" sz="3000" dirty="0" smtClean="0">
                <a:cs typeface="B Nazanin" pitchFamily="2" charset="-78"/>
              </a:rPr>
              <a:t>و معیارهای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اخلاقی</a:t>
            </a:r>
            <a:endParaRPr lang="en-US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طرز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تفکر</a:t>
            </a:r>
            <a:r>
              <a:rPr lang="fa-IR" sz="3000" dirty="0" smtClean="0">
                <a:cs typeface="B Nazanin" pitchFamily="2" charset="-78"/>
              </a:rPr>
              <a:t> مدیریت و نحوه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اجرایی</a:t>
            </a:r>
            <a:r>
              <a:rPr lang="fa-IR" sz="3000" dirty="0" smtClean="0">
                <a:cs typeface="B Nazanin" pitchFamily="2" charset="-78"/>
              </a:rPr>
              <a:t> آن</a:t>
            </a:r>
            <a:endParaRPr lang="en-US" sz="30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ساختار</a:t>
            </a:r>
            <a:r>
              <a:rPr lang="fa-IR" sz="3000" dirty="0" smtClean="0">
                <a:cs typeface="B Nazanin" pitchFamily="2" charset="-78"/>
              </a:rPr>
              <a:t> سازمانی</a:t>
            </a:r>
            <a:endParaRPr lang="en-US" sz="30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کمیته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حسابرسی</a:t>
            </a:r>
            <a:r>
              <a:rPr lang="fa-IR" sz="3000" dirty="0" smtClean="0">
                <a:cs typeface="B Nazanin" pitchFamily="2" charset="-78"/>
              </a:rPr>
              <a:t> صاحبکار متشکل از اعضای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هیأت مدیره غير موظف</a:t>
            </a:r>
            <a:endParaRPr lang="en-US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شیوه های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تفویض</a:t>
            </a:r>
            <a:r>
              <a:rPr lang="fa-IR" sz="3000" dirty="0" smtClean="0">
                <a:cs typeface="B Nazanin" pitchFamily="2" charset="-78"/>
              </a:rPr>
              <a:t> اختیار و مسئولیت سازمان</a:t>
            </a:r>
            <a:endParaRPr lang="en-US" sz="30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سیاستها و شیوه های مدیریت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منابع انسانی</a:t>
            </a:r>
            <a:endParaRPr lang="en-US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3000" dirty="0" smtClean="0">
                <a:cs typeface="B Nazanin" pitchFamily="2" charset="-78"/>
              </a:rPr>
              <a:t>عوامل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برون سازمانی</a:t>
            </a:r>
            <a:endParaRPr lang="en-US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1-صداقت،درستكاري ومعيارهاي اخلاقي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102027"/>
          </a:xfrm>
        </p:spPr>
        <p:txBody>
          <a:bodyPr>
            <a:normAutofit/>
          </a:bodyPr>
          <a:lstStyle/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شركتها مي توانند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صداقت</a:t>
            </a:r>
            <a:r>
              <a:rPr lang="fa-IR" sz="2800" dirty="0" smtClean="0">
                <a:cs typeface="B Nazanin" pitchFamily="2" charset="-78"/>
              </a:rPr>
              <a:t> را به عنوان يك اصل اساسي براي خود اعلام كرده وبا آموزشهاي لازم زمينه اجراي آن را فراهم كنند.مثلا مديريت ارشد اعلام كند گزارش هاي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درست وصادقانه </a:t>
            </a:r>
            <a:r>
              <a:rPr lang="fa-IR" sz="2800" dirty="0" smtClean="0">
                <a:cs typeface="B Nazanin" pitchFamily="2" charset="-78"/>
              </a:rPr>
              <a:t>مهمتر از گزارشهاي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موافق </a:t>
            </a:r>
            <a:r>
              <a:rPr lang="fa-IR" sz="2800" dirty="0" smtClean="0">
                <a:cs typeface="B Nazanin" pitchFamily="2" charset="-78"/>
              </a:rPr>
              <a:t>است. به صداقت ودرستي پاداش دهند وبين رفتار درست ونادرست تفاوت قائل شوند.</a:t>
            </a:r>
          </a:p>
          <a:p>
            <a:pPr>
              <a:spcBef>
                <a:spcPct val="0"/>
              </a:spcBef>
              <a:buNone/>
            </a:pP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2-طرز تفكر مديريت و نحوه اجراي آن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</a:t>
            </a:r>
          </a:p>
          <a:p>
            <a:pPr algn="just">
              <a:spcBef>
                <a:spcPct val="0"/>
              </a:spcBef>
              <a:buNone/>
            </a:pPr>
            <a:r>
              <a:rPr lang="fa-IR" sz="2800" dirty="0" smtClean="0">
                <a:cs typeface="B Nazanin" pitchFamily="2" charset="-78"/>
              </a:rPr>
              <a:t>هر چه طرز تفكر مديريت و نحوه اجراي آن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مسئولانه تر </a:t>
            </a:r>
            <a:r>
              <a:rPr lang="fa-IR" sz="2800" dirty="0" smtClean="0">
                <a:cs typeface="B Nazanin" pitchFamily="2" charset="-78"/>
              </a:rPr>
              <a:t>باشد احتمال این که کارکنان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مسئولانه تر </a:t>
            </a:r>
            <a:r>
              <a:rPr lang="fa-IR" sz="2800" dirty="0" smtClean="0">
                <a:cs typeface="B Nazanin" pitchFamily="2" charset="-78"/>
              </a:rPr>
              <a:t>رفتار کنند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اهداف </a:t>
            </a:r>
            <a:r>
              <a:rPr lang="fa-IR" sz="2800" dirty="0" smtClean="0">
                <a:cs typeface="B Nazanin" pitchFamily="2" charset="-78"/>
              </a:rPr>
              <a:t>سازمان تحقق یابد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بیشتر </a:t>
            </a:r>
            <a:r>
              <a:rPr lang="fa-IR" sz="2800" dirty="0" smtClean="0">
                <a:cs typeface="B Nazanin" pitchFamily="2" charset="-78"/>
              </a:rPr>
              <a:t>است اگر مدیریت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کم توجهی </a:t>
            </a:r>
            <a:r>
              <a:rPr lang="fa-IR" sz="2800" dirty="0" smtClean="0">
                <a:cs typeface="B Nazanin" pitchFamily="2" charset="-78"/>
              </a:rPr>
              <a:t>به کنترلهای داخلی نشان دهد کارکنان تلاش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کمتری</a:t>
            </a:r>
            <a:r>
              <a:rPr lang="fa-IR" sz="2800" dirty="0" smtClean="0">
                <a:cs typeface="B Nazanin" pitchFamily="2" charset="-78"/>
              </a:rPr>
              <a:t> برای رسیدن به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اهداف</a:t>
            </a:r>
            <a:r>
              <a:rPr lang="fa-IR" sz="2800" dirty="0" smtClean="0">
                <a:cs typeface="B Nazanin" pitchFamily="2" charset="-78"/>
              </a:rPr>
              <a:t> آن کنترلها خواهند کرد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spcBef>
                <a:spcPct val="0"/>
              </a:spcBef>
              <a:buNone/>
            </a:pP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      </a:t>
            </a:r>
          </a:p>
          <a:p>
            <a:pPr>
              <a:spcBef>
                <a:spcPct val="0"/>
              </a:spcBef>
              <a:buNone/>
            </a:pPr>
            <a:endParaRPr lang="en-US" sz="3600" dirty="0" smtClean="0">
              <a:solidFill>
                <a:schemeClr val="tx2"/>
              </a:solidFill>
              <a:latin typeface="+mj-lt"/>
              <a:ea typeface="+mj-ea"/>
              <a:cs typeface="B Mitra" pitchFamily="2" charset="-78"/>
            </a:endParaRPr>
          </a:p>
          <a:p>
            <a:pPr>
              <a:spcBef>
                <a:spcPct val="0"/>
              </a:spcBef>
              <a:buNone/>
            </a:pPr>
            <a:endParaRPr lang="en-US" sz="3600" dirty="0" smtClean="0">
              <a:solidFill>
                <a:schemeClr val="tx2"/>
              </a:solidFill>
              <a:latin typeface="+mj-lt"/>
              <a:ea typeface="+mj-ea"/>
              <a:cs typeface="B Mitra" pitchFamily="2" charset="-78"/>
            </a:endParaRPr>
          </a:p>
          <a:p>
            <a:pPr>
              <a:spcBef>
                <a:spcPct val="0"/>
              </a:spcBef>
              <a:buNone/>
            </a:pPr>
            <a:endParaRPr lang="fa-IR" sz="3600" dirty="0" smtClean="0">
              <a:solidFill>
                <a:schemeClr val="tx2"/>
              </a:solidFill>
              <a:latin typeface="+mj-lt"/>
              <a:ea typeface="+mj-ea"/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3- ساختار سازمانی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92696"/>
          </a:xfrm>
        </p:spPr>
        <p:txBody>
          <a:bodyPr anchor="b"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 </a:t>
            </a:r>
            <a:r>
              <a:rPr lang="en-US" sz="4000" dirty="0" smtClean="0">
                <a:solidFill>
                  <a:schemeClr val="tx2"/>
                </a:solidFill>
                <a:cs typeface="B Mitra" pitchFamily="2" charset="-78"/>
              </a:rPr>
              <a:t> -4 </a:t>
            </a:r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کمیته حسابرسی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67544" y="764704"/>
          <a:ext cx="8229600" cy="5678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936103"/>
          </a:xfrm>
        </p:spPr>
        <p:txBody>
          <a:bodyPr/>
          <a:lstStyle/>
          <a:p>
            <a:r>
              <a:rPr lang="fa-IR" dirty="0" smtClean="0">
                <a:solidFill>
                  <a:schemeClr val="tx2">
                    <a:lumMod val="50000"/>
                  </a:schemeClr>
                </a:solidFill>
                <a:cs typeface="B Titr" pitchFamily="2" charset="-78"/>
              </a:rPr>
              <a:t>سیستمهای اطلاعاتی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chemeClr val="tx2">
                    <a:lumMod val="50000"/>
                  </a:schemeClr>
                </a:solidFill>
                <a:cs typeface="B Titr" pitchFamily="2" charset="-78"/>
              </a:rPr>
              <a:t> حسابداری</a:t>
            </a:r>
            <a:endParaRPr lang="en-US" dirty="0">
              <a:solidFill>
                <a:schemeClr val="tx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7920880" cy="4968552"/>
          </a:xfrm>
        </p:spPr>
        <p:txBody>
          <a:bodyPr>
            <a:normAutofit/>
          </a:bodyPr>
          <a:lstStyle/>
          <a:p>
            <a:r>
              <a:rPr lang="fa-IR" sz="3600" b="1" dirty="0" smtClean="0">
                <a:solidFill>
                  <a:schemeClr val="tx1"/>
                </a:solidFill>
                <a:cs typeface="B Mitra" pitchFamily="2" charset="-78"/>
              </a:rPr>
              <a:t>فصل هشتم</a:t>
            </a:r>
          </a:p>
          <a:p>
            <a:r>
              <a:rPr lang="fa-IR" sz="3600" b="1" dirty="0" smtClean="0">
                <a:solidFill>
                  <a:srgbClr val="CC0066"/>
                </a:solidFill>
                <a:cs typeface="B Mitra" pitchFamily="2" charset="-78"/>
              </a:rPr>
              <a:t>مفاهیم کنترل</a:t>
            </a:r>
          </a:p>
          <a:p>
            <a:endParaRPr lang="en-US" sz="3600" b="1" dirty="0" smtClean="0">
              <a:solidFill>
                <a:srgbClr val="CC0066"/>
              </a:solidFill>
              <a:cs typeface="B Mitra" pitchFamily="2" charset="-78"/>
            </a:endParaRPr>
          </a:p>
          <a:p>
            <a:r>
              <a:rPr lang="fa-IR" sz="3600" b="1" dirty="0" smtClean="0">
                <a:solidFill>
                  <a:srgbClr val="CC0066"/>
                </a:solidFill>
                <a:cs typeface="B Mitra" pitchFamily="2" charset="-78"/>
              </a:rPr>
              <a:t>تهیه کننده: دکتر یحیی کامیابی</a:t>
            </a:r>
            <a:endParaRPr lang="fa-IR" sz="3600" b="1" dirty="0" smtClean="0">
              <a:solidFill>
                <a:srgbClr val="CC0066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5-تفویض اختیار و مسئولیت در سازمان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12776"/>
          <a:ext cx="822960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6- سیاستها و روشهای مدیریت منابع انسانی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سیاستها و مقررات مربوط به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استخدام</a:t>
            </a:r>
            <a:r>
              <a:rPr lang="fa-IR" sz="2800" dirty="0" smtClean="0">
                <a:cs typeface="B Nazanin" pitchFamily="2" charset="-78"/>
              </a:rPr>
              <a:t>،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ارزشیابی</a:t>
            </a:r>
            <a:r>
              <a:rPr lang="fa-IR" sz="2800" dirty="0" smtClean="0">
                <a:cs typeface="B Nazanin" pitchFamily="2" charset="-78"/>
              </a:rPr>
              <a:t>،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پاداش</a:t>
            </a:r>
            <a:r>
              <a:rPr lang="fa-IR" sz="2800" dirty="0" smtClean="0">
                <a:cs typeface="B Nazanin" pitchFamily="2" charset="-78"/>
              </a:rPr>
              <a:t>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ارتقای کارکنان </a:t>
            </a:r>
            <a:r>
              <a:rPr lang="fa-IR" sz="2800" dirty="0" smtClean="0">
                <a:cs typeface="B Nazanin" pitchFamily="2" charset="-78"/>
              </a:rPr>
              <a:t>بر توانایی سازمان در به حداقل رساندن تهدیدها،فشارها و مخاطرات شرکت تاثیر دارد.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اجرای سیاستهای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کنترلی اضافی </a:t>
            </a:r>
            <a:r>
              <a:rPr lang="fa-IR" sz="2800" dirty="0" smtClean="0">
                <a:cs typeface="B Nazanin" pitchFamily="2" charset="-78"/>
              </a:rPr>
              <a:t>برای کارکنانی که به وجوه نقد یا سایر داراییها دسترسی دارند ضروری است.آنان باید در طول سال باید به تناوب 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مرخصی های </a:t>
            </a:r>
            <a:r>
              <a:rPr lang="fa-IR" sz="2800" dirty="0" smtClean="0">
                <a:cs typeface="B Nazanin" pitchFamily="2" charset="-78"/>
              </a:rPr>
              <a:t>خود استفاده کنند و در طی مرخصی کار آنان را کارکنان دیگر انجام دهند تا در این صورت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تقلب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اختلاس</a:t>
            </a:r>
            <a:r>
              <a:rPr lang="fa-IR" sz="2800" dirty="0" smtClean="0">
                <a:cs typeface="B Nazanin" pitchFamily="2" charset="-78"/>
              </a:rPr>
              <a:t> آنان کشف شود.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7- عوامل برون سازمانی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نمونه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عینی</a:t>
            </a:r>
            <a:r>
              <a:rPr lang="fa-IR" sz="2800" dirty="0" smtClean="0">
                <a:cs typeface="B Nazanin" pitchFamily="2" charset="-78"/>
              </a:rPr>
              <a:t> عوامل برون سازمانی تاکید قانون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منع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معاملات غیر قانونی </a:t>
            </a:r>
            <a:r>
              <a:rPr lang="fa-IR" sz="2800" dirty="0" smtClean="0">
                <a:cs typeface="B Nazanin" pitchFamily="2" charset="-78"/>
              </a:rPr>
              <a:t>در قرارداهای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خارجی</a:t>
            </a:r>
            <a:r>
              <a:rPr lang="fa-IR" sz="2800" dirty="0" smtClean="0">
                <a:cs typeface="B Nazanin" pitchFamily="2" charset="-78"/>
              </a:rPr>
              <a:t> مصوب کمیسیون بورس اوراق بهادار مبنی بر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طراحی</a:t>
            </a:r>
            <a:r>
              <a:rPr lang="fa-IR" sz="2800" dirty="0" smtClean="0">
                <a:cs typeface="B Nazanin" pitchFamily="2" charset="-78"/>
              </a:rPr>
              <a:t> و اجرای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سیستم کنترل داخلی قوی </a:t>
            </a:r>
            <a:r>
              <a:rPr lang="fa-IR" sz="2800" dirty="0" smtClean="0">
                <a:cs typeface="B Nazanin" pitchFamily="2" charset="-78"/>
              </a:rPr>
              <a:t>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کارآمد</a:t>
            </a:r>
            <a:r>
              <a:rPr lang="fa-IR" sz="2800" dirty="0" smtClean="0">
                <a:cs typeface="B Nazanin" pitchFamily="2" charset="-78"/>
              </a:rPr>
              <a:t> در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شرکتهای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سهامی عام </a:t>
            </a:r>
            <a:r>
              <a:rPr lang="fa-IR" sz="2800" dirty="0" smtClean="0">
                <a:cs typeface="B Nazanin" pitchFamily="2" charset="-78"/>
              </a:rPr>
              <a:t>است.</a:t>
            </a:r>
          </a:p>
          <a:p>
            <a:pPr algn="just">
              <a:lnSpc>
                <a:spcPct val="150000"/>
              </a:lnSpc>
              <a:buNone/>
            </a:pP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706090"/>
          </a:xfrm>
        </p:spPr>
        <p:txBody>
          <a:bodyPr>
            <a:normAutofit/>
          </a:bodyPr>
          <a:lstStyle/>
          <a:p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ب- فعالیتهای کنترلی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24744"/>
          <a:ext cx="82296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1- صدور مجوز معاملات و فعالیتها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3600" dirty="0" smtClean="0">
                <a:solidFill>
                  <a:schemeClr val="accent2"/>
                </a:solidFill>
                <a:latin typeface="W_titr" pitchFamily="2" charset="0"/>
                <a:cs typeface="W_titr" pitchFamily="2" charset="0"/>
              </a:rPr>
              <a:t>مجوز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مدیریت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رویه ها </a:t>
            </a:r>
            <a:r>
              <a:rPr lang="fa-IR" sz="2800" dirty="0" smtClean="0">
                <a:cs typeface="B Nazanin" pitchFamily="2" charset="-78"/>
              </a:rPr>
              <a:t>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روشهایی</a:t>
            </a:r>
            <a:r>
              <a:rPr lang="fa-IR" sz="2800" dirty="0" smtClean="0">
                <a:cs typeface="B Nazanin" pitchFamily="2" charset="-78"/>
              </a:rPr>
              <a:t> طراحی می کند تا کارکنان قادر باشند در چارچوب این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رویه ها وظایف</a:t>
            </a:r>
            <a:r>
              <a:rPr lang="fa-IR" sz="2800" dirty="0" smtClean="0">
                <a:cs typeface="B Nazanin" pitchFamily="2" charset="-78"/>
              </a:rPr>
              <a:t> خود را انجام داده وقدرت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تصمیم گیری </a:t>
            </a:r>
            <a:r>
              <a:rPr lang="fa-IR" sz="2800" dirty="0" smtClean="0">
                <a:cs typeface="B Nazanin" pitchFamily="2" charset="-78"/>
              </a:rPr>
              <a:t>داشته باشند. این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اختیار</a:t>
            </a:r>
            <a:r>
              <a:rPr lang="fa-IR" sz="2800" dirty="0" smtClean="0">
                <a:cs typeface="B Nazanin" pitchFamily="2" charset="-78"/>
              </a:rPr>
              <a:t> دادن را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مجوز</a:t>
            </a:r>
            <a:r>
              <a:rPr lang="fa-IR" sz="2800" dirty="0" smtClean="0">
                <a:cs typeface="B Nazanin" pitchFamily="2" charset="-78"/>
              </a:rPr>
              <a:t> می نامند که بخش مهمی از روش 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کنترلی سازمان </a:t>
            </a:r>
            <a:r>
              <a:rPr lang="fa-IR" sz="2800" dirty="0" smtClean="0">
                <a:cs typeface="B Nazanin" pitchFamily="2" charset="-78"/>
              </a:rPr>
              <a:t>است. مجوزها غالبا دارای مهر،امضا وشماره نامه روی سوابق ومدارک یک معامله هستند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2- تفکیک مناسب وظایف ومسئولیتها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در یک سیستم کمترل داخلی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قوی</a:t>
            </a:r>
            <a:r>
              <a:rPr lang="fa-IR" sz="2800" dirty="0" smtClean="0">
                <a:cs typeface="B Nazanin" pitchFamily="2" charset="-78"/>
              </a:rPr>
              <a:t> هر کارمند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نباید مسئولیت </a:t>
            </a:r>
            <a:r>
              <a:rPr lang="fa-IR" sz="2800" dirty="0" smtClean="0">
                <a:cs typeface="B Nazanin" pitchFamily="2" charset="-78"/>
              </a:rPr>
              <a:t>زیادی داشته باشد.چراکه کارمند نباید در وضعیتی قرار گیرد که هم بتواند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اشتباهات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تقلبهایی</a:t>
            </a:r>
            <a:r>
              <a:rPr lang="fa-IR" sz="2800" dirty="0" smtClean="0">
                <a:cs typeface="B Nazanin" pitchFamily="2" charset="-78"/>
              </a:rPr>
              <a:t> را در جریان عادی کارهای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روزمره اش </a:t>
            </a:r>
            <a:r>
              <a:rPr lang="fa-IR" sz="2800" dirty="0" smtClean="0">
                <a:cs typeface="B Nazanin" pitchFamily="2" charset="-78"/>
              </a:rPr>
              <a:t>مرتکب شود وهم آنها را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پنهان </a:t>
            </a:r>
            <a:r>
              <a:rPr lang="fa-IR" sz="2800" dirty="0" smtClean="0">
                <a:cs typeface="B Nazanin" pitchFamily="2" charset="-78"/>
              </a:rPr>
              <a:t>کند. بنابر این براساس این اصل فعالیتها باید به صورت زیر تفکیک شود.</a:t>
            </a:r>
            <a:endParaRPr lang="en-US" sz="2800" dirty="0" smtClean="0">
              <a:cs typeface="B Nazanin" pitchFamily="2" charset="-78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3861048"/>
          <a:ext cx="609600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accent2"/>
                </a:solidFill>
                <a:latin typeface="W_titr" pitchFamily="2" charset="0"/>
                <a:ea typeface="+mn-ea"/>
                <a:cs typeface="W_titr" pitchFamily="2" charset="0"/>
              </a:rPr>
              <a:t>وظایف واحدهای فعالیت تفکیک شده</a:t>
            </a:r>
            <a:endParaRPr lang="en-US" sz="3600" dirty="0">
              <a:solidFill>
                <a:schemeClr val="accent2"/>
              </a:solidFill>
              <a:latin typeface="W_titr" pitchFamily="2" charset="0"/>
              <a:ea typeface="+mn-ea"/>
              <a:cs typeface="W_titr" pitchFamily="2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412776"/>
          <a:ext cx="8795320" cy="5030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85010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3-طراحی و استفاده مناسب از اسناد ومدارک</a:t>
            </a:r>
            <a:endParaRPr lang="en-US" sz="3600" dirty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به منظور کاهش احتمال استفاده متقلبانه باید اسناد و مدارک دارای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شماره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سریال چاپی </a:t>
            </a:r>
            <a:r>
              <a:rPr lang="fa-IR" sz="2800" dirty="0" smtClean="0">
                <a:cs typeface="B Nazanin" pitchFamily="2" charset="-78"/>
              </a:rPr>
              <a:t>باشند.یک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زنجیره عطف </a:t>
            </a:r>
            <a:r>
              <a:rPr lang="fa-IR" sz="2800" dirty="0" smtClean="0">
                <a:cs typeface="B Nazanin" pitchFamily="2" charset="-78"/>
              </a:rPr>
              <a:t>مناسب می تواند ردیابی معاملات خاصی را در سیستم،تصحیح اشتباهات و رسیدگی به ستاده های سیستم را تسهیل کند.</a:t>
            </a:r>
          </a:p>
          <a:p>
            <a:pPr>
              <a:spcBef>
                <a:spcPct val="0"/>
              </a:spcBef>
              <a:buNone/>
            </a:pPr>
            <a:r>
              <a:rPr lang="fa-IR" sz="3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4- حفاظت مناسب از اسناد و مدارک و داراییها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روشهای زیر داراییهای شرکت را از سرقت،خرابی و استفاده غیر مجاز حفاظت می کند: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الف-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نظارت</a:t>
            </a:r>
            <a:r>
              <a:rPr lang="fa-IR" sz="2800" dirty="0" smtClean="0">
                <a:cs typeface="B Nazanin" pitchFamily="2" charset="-78"/>
              </a:rPr>
              <a:t> موثر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تفکیک</a:t>
            </a:r>
            <a:r>
              <a:rPr lang="fa-IR" sz="2800" dirty="0" smtClean="0">
                <a:cs typeface="B Nazanin" pitchFamily="2" charset="-78"/>
              </a:rPr>
              <a:t> صحیح وظایف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ب-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حفاظت </a:t>
            </a:r>
            <a:r>
              <a:rPr lang="fa-IR" sz="2800" dirty="0" smtClean="0">
                <a:cs typeface="B Nazanin" pitchFamily="2" charset="-78"/>
              </a:rPr>
              <a:t>مناسب از ثبت داراییها و اطلاعات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ج-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محدود کردن </a:t>
            </a:r>
            <a:r>
              <a:rPr lang="fa-IR" sz="2800" dirty="0" smtClean="0">
                <a:cs typeface="B Nazanin" pitchFamily="2" charset="-78"/>
              </a:rPr>
              <a:t>دسترسی فیزیکی به داراییها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 مثلا ماشین صندوق،گاوصندوق و قفسه های قفل دار دسترسی به وجوه نقد،اوراق بهاداروداراییهای کاغذی را محدود می کند.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چ-حفاظت 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ثبتها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اسناد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مدارک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کپسول اطفای حریق،گنجه های بایگانی قفل دار و نگهداری فایلهای پشتیبان سیستم در خارج از سایت رایانه های شرکت ابزارهای مناسبی برای محافظت از اسناد و مدارک هستند.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چ-کنترل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محیط اطراف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تجهیزات رایانه ای باید در اتاقی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با وسایل خنک کننده کافی </a:t>
            </a:r>
            <a:r>
              <a:rPr lang="fa-IR" sz="2800" dirty="0" smtClean="0">
                <a:cs typeface="B Nazanin" pitchFamily="2" charset="-78"/>
              </a:rPr>
              <a:t>واطفای حریق مناسب نگهداری شود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ح-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محدود کردن </a:t>
            </a:r>
            <a:r>
              <a:rPr lang="fa-IR" sz="2800" dirty="0" smtClean="0">
                <a:cs typeface="B Nazanin" pitchFamily="2" charset="-78"/>
              </a:rPr>
              <a:t>دسترسی به اتاق های رایانه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936104"/>
          </a:xfrm>
        </p:spPr>
        <p:txBody>
          <a:bodyPr>
            <a:noAutofit/>
          </a:bodyPr>
          <a:lstStyle/>
          <a:p>
            <a:pPr algn="r"/>
            <a:r>
              <a:rPr lang="fa-IR" sz="3000" dirty="0" smtClean="0">
                <a:solidFill>
                  <a:srgbClr val="FF0000"/>
                </a:solidFill>
                <a:cs typeface="B Mitra" pitchFamily="2" charset="-78"/>
              </a:rPr>
              <a:t>تهديدها</a:t>
            </a:r>
            <a:r>
              <a:rPr lang="fa-IR" sz="3000" dirty="0" smtClean="0">
                <a:cs typeface="B Mitra" pitchFamily="2" charset="-78"/>
              </a:rPr>
              <a:t> و</a:t>
            </a:r>
            <a:r>
              <a:rPr lang="fa-IR" sz="3000" dirty="0" smtClean="0">
                <a:solidFill>
                  <a:srgbClr val="FF0000"/>
                </a:solidFill>
                <a:cs typeface="B Mitra" pitchFamily="2" charset="-78"/>
              </a:rPr>
              <a:t>مخاطرات</a:t>
            </a:r>
            <a:r>
              <a:rPr lang="fa-IR" sz="3000" dirty="0" smtClean="0">
                <a:cs typeface="B Mitra" pitchFamily="2" charset="-78"/>
              </a:rPr>
              <a:t> سيستم های اطلاعات حسابداري</a:t>
            </a:r>
            <a:endParaRPr lang="fa-IR" sz="30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112568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1- </a:t>
            </a:r>
            <a:r>
              <a:rPr lang="fa-IR" sz="2800" b="1" dirty="0" smtClean="0">
                <a:cs typeface="B Nazanin" pitchFamily="2" charset="-78"/>
              </a:rPr>
              <a:t>حوادث </a:t>
            </a:r>
            <a:r>
              <a:rPr lang="fa-IR" sz="2800" b="1" dirty="0" smtClean="0">
                <a:solidFill>
                  <a:srgbClr val="00B0F0"/>
                </a:solidFill>
                <a:cs typeface="B Nazanin" pitchFamily="2" charset="-78"/>
              </a:rPr>
              <a:t>طبيعي</a:t>
            </a:r>
            <a:r>
              <a:rPr lang="fa-IR" sz="2800" b="1" dirty="0" smtClean="0">
                <a:cs typeface="B Nazanin" pitchFamily="2" charset="-78"/>
              </a:rPr>
              <a:t> و </a:t>
            </a:r>
            <a:r>
              <a:rPr lang="fa-IR" sz="2800" b="1" dirty="0" smtClean="0">
                <a:solidFill>
                  <a:srgbClr val="00B0F0"/>
                </a:solidFill>
                <a:cs typeface="B Nazanin" pitchFamily="2" charset="-78"/>
              </a:rPr>
              <a:t>سياسي</a:t>
            </a:r>
            <a:r>
              <a:rPr lang="fa-IR" sz="2800" b="1" dirty="0" smtClean="0">
                <a:cs typeface="B Nazanin" pitchFamily="2" charset="-78"/>
              </a:rPr>
              <a:t> مثل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آتش 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سوزي </a:t>
            </a:r>
            <a:r>
              <a:rPr lang="fa-IR" sz="2800" b="1" dirty="0">
                <a:cs typeface="B Nazanin" pitchFamily="2" charset="-78"/>
              </a:rPr>
              <a:t>،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 طوفان </a:t>
            </a:r>
            <a:r>
              <a:rPr lang="fa-IR" sz="2800" b="1" dirty="0">
                <a:cs typeface="B Nazanin" pitchFamily="2" charset="-78"/>
              </a:rPr>
              <a:t>،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 زلزله </a:t>
            </a:r>
            <a:r>
              <a:rPr lang="fa-IR" sz="2800" b="1" dirty="0">
                <a:cs typeface="B Nazanin" pitchFamily="2" charset="-78"/>
              </a:rPr>
              <a:t>،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 افزايش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دما</a:t>
            </a:r>
            <a:r>
              <a:rPr lang="fa-IR" sz="2800" b="1" dirty="0">
                <a:cs typeface="B Nazanin" pitchFamily="2" charset="-78"/>
              </a:rPr>
              <a:t>،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جنگ</a:t>
            </a:r>
            <a:r>
              <a:rPr lang="fa-IR" sz="2800" b="1" dirty="0">
                <a:cs typeface="B Nazanin" pitchFamily="2" charset="-78"/>
              </a:rPr>
              <a:t> و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سيل</a:t>
            </a:r>
          </a:p>
          <a:p>
            <a:pPr algn="just">
              <a:lnSpc>
                <a:spcPct val="120000"/>
              </a:lnSpc>
              <a:buNone/>
            </a:pP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just">
              <a:lnSpc>
                <a:spcPct val="120000"/>
              </a:lnSpc>
              <a:buNone/>
            </a:pPr>
            <a:r>
              <a:rPr lang="fa-IR" sz="2800" b="1" dirty="0" smtClean="0">
                <a:cs typeface="B Nazanin" pitchFamily="2" charset="-78"/>
              </a:rPr>
              <a:t>2- خطاها وخرابيهاي </a:t>
            </a:r>
            <a:r>
              <a:rPr lang="fa-IR" sz="2800" b="1" dirty="0">
                <a:solidFill>
                  <a:srgbClr val="00B0F0"/>
                </a:solidFill>
                <a:cs typeface="B Nazanin" pitchFamily="2" charset="-78"/>
              </a:rPr>
              <a:t>نرم افزاري </a:t>
            </a:r>
            <a:r>
              <a:rPr lang="fa-IR" sz="2800" b="1" dirty="0" smtClean="0">
                <a:cs typeface="B Nazanin" pitchFamily="2" charset="-78"/>
              </a:rPr>
              <a:t>و </a:t>
            </a:r>
            <a:r>
              <a:rPr lang="fa-IR" sz="2800" b="1" dirty="0" smtClean="0">
                <a:solidFill>
                  <a:srgbClr val="00B0F0"/>
                </a:solidFill>
                <a:cs typeface="B Nazanin" pitchFamily="2" charset="-78"/>
              </a:rPr>
              <a:t>سخت </a:t>
            </a:r>
            <a:r>
              <a:rPr lang="fa-IR" sz="2800" b="1" dirty="0">
                <a:solidFill>
                  <a:srgbClr val="00B0F0"/>
                </a:solidFill>
                <a:cs typeface="B Nazanin" pitchFamily="2" charset="-78"/>
              </a:rPr>
              <a:t>افزاري </a:t>
            </a:r>
            <a:r>
              <a:rPr lang="fa-IR" sz="2800" b="1" dirty="0" smtClean="0">
                <a:cs typeface="B Nazanin" pitchFamily="2" charset="-78"/>
              </a:rPr>
              <a:t>مثل خرابي 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سخت افزار</a:t>
            </a:r>
            <a:r>
              <a:rPr lang="fa-IR" sz="2800" b="1" dirty="0" smtClean="0">
                <a:cs typeface="B Nazanin" pitchFamily="2" charset="-78"/>
              </a:rPr>
              <a:t>،تغييرات و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نوسانات برقي </a:t>
            </a:r>
            <a:r>
              <a:rPr lang="fa-IR" sz="2800" b="1" dirty="0">
                <a:cs typeface="B Nazanin" pitchFamily="2" charset="-78"/>
              </a:rPr>
              <a:t>و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خطاي انتقال داده ها</a:t>
            </a:r>
            <a:r>
              <a:rPr lang="fa-IR" sz="2800" b="1" dirty="0" smtClean="0">
                <a:cs typeface="B Nazanin" pitchFamily="2" charset="-78"/>
              </a:rPr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fa-IR" sz="2800" b="1" dirty="0" smtClean="0">
              <a:cs typeface="B Nazanin" pitchFamily="2" charset="-78"/>
            </a:endParaRPr>
          </a:p>
          <a:p>
            <a:pPr algn="just">
              <a:lnSpc>
                <a:spcPct val="120000"/>
              </a:lnSpc>
              <a:buNone/>
            </a:pPr>
            <a:r>
              <a:rPr lang="fa-IR" b="1" dirty="0" smtClean="0">
                <a:cs typeface="B Nazanin" pitchFamily="2" charset="-78"/>
              </a:rPr>
              <a:t>3- 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جرايم رايانه اي</a:t>
            </a:r>
            <a:r>
              <a:rPr lang="fa-IR" b="1" dirty="0" smtClean="0">
                <a:cs typeface="B Nazanin" pitchFamily="2" charset="-78"/>
              </a:rPr>
              <a:t>( 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اقدامات عمدي</a:t>
            </a:r>
            <a:r>
              <a:rPr lang="fa-IR" b="1" dirty="0" smtClean="0">
                <a:cs typeface="B Nazanin" pitchFamily="2" charset="-78"/>
              </a:rPr>
              <a:t>)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3600" b="1" dirty="0" smtClean="0">
                <a:cs typeface="B Nazanin" pitchFamily="2" charset="-78"/>
              </a:rPr>
              <a:t> مثل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خرابكاري سيستم </a:t>
            </a:r>
            <a:r>
              <a:rPr lang="fa-IR" b="1" dirty="0" smtClean="0">
                <a:cs typeface="B Nazanin" pitchFamily="2" charset="-78"/>
              </a:rPr>
              <a:t>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سرقت وتقلب رايانه اي</a:t>
            </a:r>
            <a:r>
              <a:rPr lang="fa-IR" b="1" dirty="0" smtClean="0">
                <a:cs typeface="B Nazanin" pitchFamily="2" charset="-78"/>
              </a:rPr>
              <a:t>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اختلاس</a:t>
            </a:r>
          </a:p>
          <a:p>
            <a:endParaRPr lang="en-US" dirty="0">
              <a:cs typeface="B Nazanin" pitchFamily="2" charset="-78"/>
            </a:endParaRPr>
          </a:p>
          <a:p>
            <a:endParaRPr lang="en-US" dirty="0" smtClean="0">
              <a:cs typeface="B Nazanin" pitchFamily="2" charset="-78"/>
            </a:endParaRPr>
          </a:p>
          <a:p>
            <a:endParaRPr lang="en-US" dirty="0">
              <a:cs typeface="B Nazanin" pitchFamily="2" charset="-78"/>
            </a:endParaRPr>
          </a:p>
          <a:p>
            <a:endParaRPr lang="en-US" dirty="0" smtClean="0">
              <a:cs typeface="B Nazanin" pitchFamily="2" charset="-78"/>
            </a:endParaRPr>
          </a:p>
          <a:p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64807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ج- انواع بررسیهای مستقل عملیات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828092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13576" cy="64807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انواع جمع های دسته ای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23528" y="692696"/>
          <a:ext cx="8229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سوال: شرکتها با چه نوع تهدیدهای مواجه اند؟</a:t>
            </a:r>
            <a:endParaRPr lang="en-US" sz="3600" dirty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تهدیدهای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استراتژیک </a:t>
            </a:r>
            <a:r>
              <a:rPr lang="fa-IR" sz="2800" dirty="0" smtClean="0">
                <a:cs typeface="B Nazanin" pitchFamily="2" charset="-78"/>
              </a:rPr>
              <a:t>مانند انجام اشتباه برخی فعالیتها.</a:t>
            </a: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تهدیدهای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عملیاتی</a:t>
            </a:r>
            <a:r>
              <a:rPr lang="fa-IR" sz="2800" dirty="0" smtClean="0">
                <a:cs typeface="B Nazanin" pitchFamily="2" charset="-78"/>
              </a:rPr>
              <a:t> مانند درست انجام دادن کارها و فعالیت ها به روش ها ی غلط.</a:t>
            </a: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تهدیدها 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مالی</a:t>
            </a:r>
            <a:r>
              <a:rPr lang="fa-IR" sz="2800" dirty="0" smtClean="0">
                <a:cs typeface="B Nazanin" pitchFamily="2" charset="-78"/>
              </a:rPr>
              <a:t> مانند از دست دادن یا کاهش منابع مالی،سرقت داراییها یا تامین مالی نامطلوب.</a:t>
            </a: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تهدیدهای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اطلاعاتی </a:t>
            </a:r>
            <a:r>
              <a:rPr lang="fa-IR" sz="2800" dirty="0" smtClean="0">
                <a:cs typeface="B Nazanin" pitchFamily="2" charset="-78"/>
              </a:rPr>
              <a:t>مانند اطلاعات غلط یا نامربوط سیستمهای اطلاعاتی.</a:t>
            </a: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گزارشهای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غیر قابل اتکا </a:t>
            </a:r>
            <a:r>
              <a:rPr lang="fa-IR" sz="2800" dirty="0" smtClean="0">
                <a:cs typeface="B Nazanin" pitchFamily="2" charset="-78"/>
              </a:rPr>
              <a:t>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اشتباه </a:t>
            </a:r>
            <a:r>
              <a:rPr lang="fa-IR" sz="2800" dirty="0" smtClean="0">
                <a:cs typeface="B Nazanin" pitchFamily="2" charset="-78"/>
              </a:rPr>
              <a:t>یا گمراه کننده.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سوال: چه نوع تهدیدهای سیستم مبادله الکترونیکی داده ای شرکتها را با خطر مواجه می کند؟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انتخاب یک فن آوری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نامناسب</a:t>
            </a:r>
            <a:endParaRPr lang="en-US" sz="28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دستیابی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غیر مجاز </a:t>
            </a:r>
            <a:r>
              <a:rPr lang="fa-IR" sz="2800" dirty="0" smtClean="0">
                <a:cs typeface="B Nazanin" pitchFamily="2" charset="-78"/>
              </a:rPr>
              <a:t>به سیستم</a:t>
            </a:r>
            <a:endParaRPr lang="en-US" sz="28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نفوذ</a:t>
            </a:r>
            <a:r>
              <a:rPr lang="fa-IR" sz="2800" dirty="0" smtClean="0">
                <a:cs typeface="B Nazanin" pitchFamily="2" charset="-78"/>
              </a:rPr>
              <a:t> به سیستم انتقال اطلاعات</a:t>
            </a:r>
            <a:endParaRPr lang="en-US" sz="2800" dirty="0" smtClean="0">
              <a:cs typeface="B Nazanin" pitchFamily="2" charset="-78"/>
            </a:endParaRP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بین رفتن </a:t>
            </a:r>
            <a:r>
              <a:rPr lang="fa-IR" sz="2800" dirty="0" smtClean="0">
                <a:cs typeface="B Nazanin" pitchFamily="2" charset="-78"/>
              </a:rPr>
              <a:t>صحت و درستی اطلاعات</a:t>
            </a: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معاملات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ناقص</a:t>
            </a:r>
            <a:endParaRPr lang="en-US" sz="28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توقف</a:t>
            </a:r>
            <a:r>
              <a:rPr lang="fa-IR" sz="2800" dirty="0" smtClean="0">
                <a:cs typeface="B Nazanin" pitchFamily="2" charset="-78"/>
              </a:rPr>
              <a:t> سیستم</a:t>
            </a:r>
            <a:endParaRPr lang="en-US" sz="2800" dirty="0" smtClean="0">
              <a:cs typeface="B Nazanin" pitchFamily="2" charset="-78"/>
            </a:endParaRPr>
          </a:p>
          <a:p>
            <a:pPr marL="51435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سیستم 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ناسازگار</a:t>
            </a:r>
            <a:endParaRPr lang="en-US" sz="2800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ج- روش ارزیابی ریسک در طراحی کنترلهای داخلی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ش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ناسایی</a:t>
            </a:r>
            <a:r>
              <a:rPr lang="fa-IR" sz="2800" dirty="0" smtClean="0">
                <a:cs typeface="B Nazanin" pitchFamily="2" charset="-78"/>
              </a:rPr>
              <a:t> تهدیدها.</a:t>
            </a:r>
            <a:endParaRPr lang="en-US" sz="28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ب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رآورد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ریسک</a:t>
            </a:r>
            <a:r>
              <a:rPr lang="fa-IR" sz="2800" dirty="0" smtClean="0">
                <a:cs typeface="B Nazanin" pitchFamily="2" charset="-78"/>
              </a:rPr>
              <a:t> یا احتمال تحقق هریک از تهدیدها.</a:t>
            </a:r>
            <a:endParaRPr lang="en-US" sz="28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ب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رآورد زیان </a:t>
            </a:r>
            <a:r>
              <a:rPr lang="fa-IR" sz="2800" dirty="0" smtClean="0">
                <a:cs typeface="B Nazanin" pitchFamily="2" charset="-78"/>
              </a:rPr>
              <a:t>بالقوه ناشی  از هر تهدید که برابر است با   ریسک * در معرض عوامل خطر قرارگرفتن.</a:t>
            </a:r>
            <a:endParaRPr lang="en-US" sz="28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ش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ناسایی</a:t>
            </a:r>
            <a:r>
              <a:rPr lang="fa-IR" sz="2800" dirty="0" smtClean="0">
                <a:cs typeface="B Nazanin" pitchFamily="2" charset="-78"/>
              </a:rPr>
              <a:t> مجموعه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 های </a:t>
            </a:r>
            <a:r>
              <a:rPr lang="fa-IR" sz="2800" dirty="0" smtClean="0">
                <a:cs typeface="B Nazanin" pitchFamily="2" charset="-78"/>
              </a:rPr>
              <a:t>لازم به منظور مقابله با این تهدیدها.</a:t>
            </a:r>
            <a:endParaRPr lang="en-US" sz="2800" dirty="0" smtClean="0">
              <a:cs typeface="B Nazanin" pitchFamily="2" charset="-78"/>
            </a:endParaRPr>
          </a:p>
          <a:p>
            <a:pPr marL="514350" lvl="0" indent="-514350" algn="justLow">
              <a:buFont typeface="+mj-lt"/>
              <a:buAutoNum type="arabicParenR"/>
            </a:pPr>
            <a:r>
              <a:rPr lang="fa-IR" sz="2800" dirty="0" smtClean="0">
                <a:cs typeface="B Nazanin" pitchFamily="2" charset="-78"/>
              </a:rPr>
              <a:t>برآورد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مخارج</a:t>
            </a:r>
            <a:r>
              <a:rPr lang="fa-IR" sz="2800" dirty="0" smtClean="0">
                <a:cs typeface="B Nazanin" pitchFamily="2" charset="-78"/>
              </a:rPr>
              <a:t>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منافع </a:t>
            </a:r>
            <a:r>
              <a:rPr lang="fa-IR" sz="2800" dirty="0" smtClean="0">
                <a:cs typeface="B Nazanin" pitchFamily="2" charset="-78"/>
              </a:rPr>
              <a:t>استقرار کنترل ها.  </a:t>
            </a:r>
            <a:endParaRPr lang="en-US" sz="2800" dirty="0" smtClean="0">
              <a:cs typeface="B Nazanin" pitchFamily="2" charset="-78"/>
            </a:endParaRPr>
          </a:p>
          <a:p>
            <a:pPr marL="514350" indent="-514350" algn="justLow">
              <a:buFont typeface="+mj-lt"/>
              <a:buAutoNum type="arabicParenR"/>
            </a:pPr>
            <a:r>
              <a:rPr lang="en-US" sz="2800" dirty="0" smtClean="0">
                <a:cs typeface="B Nazanin" pitchFamily="2" charset="-78"/>
              </a:rPr>
              <a:t>)</a:t>
            </a:r>
            <a:r>
              <a:rPr lang="fa-IR" sz="2800" dirty="0" smtClean="0">
                <a:cs typeface="B Nazanin" pitchFamily="2" charset="-78"/>
              </a:rPr>
              <a:t> در صورت دارا بودن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توجیه اقتصادی </a:t>
            </a:r>
            <a:r>
              <a:rPr lang="fa-IR" sz="2800" dirty="0" smtClean="0">
                <a:cs typeface="B Nazanin" pitchFamily="2" charset="-78"/>
              </a:rPr>
              <a:t>هزینه - منفعت ) اجرای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های داخلی </a:t>
            </a:r>
            <a:r>
              <a:rPr lang="fa-IR" sz="2800" dirty="0" smtClean="0">
                <a:cs typeface="B Nazanin" pitchFamily="2" charset="-78"/>
              </a:rPr>
              <a:t>به منظور جلوگیری از خطرات و تهدیدها.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بر آورد هزینه – منفعت کنترلهای داخلی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هیچ سیستم کنترل داخلی نمی تواند در مقابل خطرات و تهدیدها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اطمینان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صد در صد </a:t>
            </a:r>
            <a:r>
              <a:rPr lang="fa-IR" sz="2800" dirty="0" smtClean="0">
                <a:cs typeface="B Nazanin" pitchFamily="2" charset="-78"/>
              </a:rPr>
              <a:t>بدهد چرا که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هزینه</a:t>
            </a:r>
            <a:r>
              <a:rPr lang="fa-IR" sz="2800" dirty="0" smtClean="0">
                <a:cs typeface="B Nazanin" pitchFamily="2" charset="-78"/>
              </a:rPr>
              <a:t> طراحی و اجرای چنین سیستم کنترل داخلی بسیار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زیاد</a:t>
            </a:r>
            <a:r>
              <a:rPr lang="fa-IR" sz="2800" dirty="0" smtClean="0">
                <a:cs typeface="B Nazanin" pitchFamily="2" charset="-78"/>
              </a:rPr>
              <a:t> خواهد بود علاوه بر این ممکن است برخی از کنترلها بر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کارایی عملیاتی </a:t>
            </a:r>
            <a:r>
              <a:rPr lang="fa-IR" sz="2800" dirty="0" smtClean="0">
                <a:cs typeface="B Nazanin" pitchFamily="2" charset="-78"/>
              </a:rPr>
              <a:t>سیستم تاثیر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منفی</a:t>
            </a:r>
            <a:r>
              <a:rPr lang="fa-IR" sz="2800" dirty="0" smtClean="0">
                <a:cs typeface="B Nazanin" pitchFamily="2" charset="-78"/>
              </a:rPr>
              <a:t> بگذارد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عملکرد</a:t>
            </a:r>
            <a:r>
              <a:rPr lang="fa-IR" sz="2800" dirty="0" smtClean="0">
                <a:cs typeface="B Nazanin" pitchFamily="2" charset="-78"/>
              </a:rPr>
              <a:t> سیستم را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کند </a:t>
            </a:r>
            <a:r>
              <a:rPr lang="fa-IR" sz="2800" dirty="0" smtClean="0">
                <a:cs typeface="B Nazanin" pitchFamily="2" charset="-78"/>
              </a:rPr>
              <a:t>کند. همچنین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منافع</a:t>
            </a:r>
            <a:r>
              <a:rPr lang="fa-IR" sz="2800" dirty="0" smtClean="0">
                <a:cs typeface="B Nazanin" pitchFamily="2" charset="-78"/>
              </a:rPr>
              <a:t> سیستم کنترل داخلی همیشه باید بیشتر 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هزینه</a:t>
            </a:r>
            <a:r>
              <a:rPr lang="fa-IR" sz="2800" dirty="0" smtClean="0">
                <a:cs typeface="B Nazanin" pitchFamily="2" charset="-78"/>
              </a:rPr>
              <a:t> آن باشد واندازه گیری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هزینه های </a:t>
            </a:r>
            <a:r>
              <a:rPr lang="fa-IR" sz="2800" dirty="0" smtClean="0">
                <a:cs typeface="B Nazanin" pitchFamily="2" charset="-78"/>
              </a:rPr>
              <a:t>سیستم کنترل داخلی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ساده تر </a:t>
            </a:r>
            <a:r>
              <a:rPr lang="fa-IR" sz="2800" dirty="0" smtClean="0">
                <a:cs typeface="B Nazanin" pitchFamily="2" charset="-78"/>
              </a:rPr>
              <a:t>از اندازه گیری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منافع </a:t>
            </a:r>
            <a:r>
              <a:rPr lang="fa-IR" sz="2800" dirty="0" smtClean="0">
                <a:cs typeface="B Nazanin" pitchFamily="2" charset="-78"/>
              </a:rPr>
              <a:t>آن است.</a:t>
            </a:r>
          </a:p>
          <a:p>
            <a:pPr algn="just" rtl="0">
              <a:buNone/>
            </a:pPr>
            <a:r>
              <a:rPr lang="fa-IR" sz="2800" dirty="0" smtClean="0">
                <a:cs typeface="B Nazanin" pitchFamily="2" charset="-78"/>
              </a:rPr>
              <a:t>در معرض عوامل خطر قرار گرفتن * ریسک = زیان مورد انتظار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تعیین اثربخشی هزینه-منفعت سیستم کنترل داخلی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مدیریت درباره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توجیه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صرفه اقتصادی </a:t>
            </a:r>
            <a:r>
              <a:rPr lang="fa-IR" sz="2800" dirty="0" smtClean="0">
                <a:cs typeface="B Nazanin" pitchFamily="2" charset="-78"/>
              </a:rPr>
              <a:t>سیستم کنترلهای داخلی تصمیم گیری می کند.اگر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تداوم فعالیت </a:t>
            </a:r>
            <a:r>
              <a:rPr lang="fa-IR" sz="2800" dirty="0" smtClean="0">
                <a:cs typeface="B Nazanin" pitchFamily="2" charset="-78"/>
              </a:rPr>
              <a:t>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حیات</a:t>
            </a:r>
            <a:r>
              <a:rPr lang="fa-IR" sz="2800" dirty="0" smtClean="0">
                <a:cs typeface="B Nazanin" pitchFamily="2" charset="-78"/>
              </a:rPr>
              <a:t> بنگاه تجاری در معرض خطر قرار بگیرد دیگر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صرفه اقتصادی </a:t>
            </a:r>
            <a:r>
              <a:rPr lang="fa-IR" sz="2800" dirty="0" smtClean="0">
                <a:cs typeface="B Nazanin" pitchFamily="2" charset="-78"/>
              </a:rPr>
              <a:t>سیستم کنترل داخلی در نظر گرفته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نمی شود </a:t>
            </a:r>
            <a:r>
              <a:rPr lang="fa-IR" sz="2800" dirty="0" smtClean="0">
                <a:cs typeface="B Nazanin" pitchFamily="2" charset="-78"/>
              </a:rPr>
              <a:t>و هزینه بیشتری انجام می شود تا شرکت بتواند به حیات خود ادامه دهد.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چ- اطلاعات وارتباطات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اهداف پنج گانه اصلی سیستم اطلاعاتی حسابداری  طبق نظر انجمن حسابداران رسمی آمریکا:</a:t>
            </a:r>
            <a:endParaRPr lang="en-US" sz="2800" dirty="0" smtClean="0">
              <a:cs typeface="B Nazanin" pitchFamily="2" charset="-78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شناسایی و ثبت کلیه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رویداد های معتبر</a:t>
            </a:r>
            <a:endParaRPr lang="en-US" sz="28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طبقه بندی مناسب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معاملات</a:t>
            </a:r>
            <a:endParaRPr lang="en-US" sz="28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ثبت معاملات به ارزش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پولی </a:t>
            </a:r>
            <a:r>
              <a:rPr lang="fa-IR" sz="2800" dirty="0" smtClean="0">
                <a:cs typeface="B Nazanin" pitchFamily="2" charset="-78"/>
              </a:rPr>
              <a:t>مناسب</a:t>
            </a:r>
            <a:endParaRPr lang="en-US" sz="2800" dirty="0" smtClean="0">
              <a:cs typeface="B Nazanin" pitchFamily="2" charset="-78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ثبت معاملات در دوره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مناسب</a:t>
            </a:r>
            <a:r>
              <a:rPr lang="fa-IR" sz="2800" dirty="0" smtClean="0">
                <a:cs typeface="B Nazanin" pitchFamily="2" charset="-78"/>
              </a:rPr>
              <a:t> حسابداری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ارائه صحیح و مناسب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معاملات </a:t>
            </a:r>
            <a:r>
              <a:rPr lang="fa-IR" sz="2800" dirty="0" smtClean="0">
                <a:cs typeface="B Nazanin" pitchFamily="2" charset="-78"/>
              </a:rPr>
              <a:t>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افشای</a:t>
            </a:r>
            <a:r>
              <a:rPr lang="fa-IR" sz="2800" dirty="0" smtClean="0">
                <a:cs typeface="B Nazanin" pitchFamily="2" charset="-78"/>
              </a:rPr>
              <a:t> مربوط در صورتهای مالی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ح-  روشهای اصلی بازبینی و کنترل عملکرد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1- سرپرستی موثر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شامل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آموزش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کمک</a:t>
            </a:r>
            <a:r>
              <a:rPr lang="fa-IR" sz="2800" dirty="0" smtClean="0">
                <a:cs typeface="B Nazanin" pitchFamily="2" charset="-78"/>
              </a:rPr>
              <a:t>،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نظارت</a:t>
            </a:r>
            <a:r>
              <a:rPr lang="fa-IR" sz="2800" dirty="0" smtClean="0">
                <a:cs typeface="B Nazanin" pitchFamily="2" charset="-78"/>
              </a:rPr>
              <a:t> و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</a:t>
            </a:r>
            <a:r>
              <a:rPr lang="fa-IR" sz="2800" dirty="0" smtClean="0">
                <a:cs typeface="B Nazanin" pitchFamily="2" charset="-78"/>
              </a:rPr>
              <a:t> عملکرد وتصحیح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خطاها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اشتباهات</a:t>
            </a:r>
            <a:r>
              <a:rPr lang="fa-IR" sz="2800" dirty="0" smtClean="0">
                <a:cs typeface="B Nazanin" pitchFamily="2" charset="-78"/>
              </a:rPr>
              <a:t> کارکنان و محافظت از داراییها می باشد.در شرکتهایی که از لحاظ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مالی</a:t>
            </a:r>
            <a:r>
              <a:rPr lang="fa-IR" sz="2800" dirty="0" smtClean="0">
                <a:cs typeface="B Nazanin" pitchFamily="2" charset="-78"/>
              </a:rPr>
              <a:t> توانایی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طراحی</a:t>
            </a:r>
            <a:r>
              <a:rPr lang="fa-IR" sz="2800" dirty="0" smtClean="0">
                <a:cs typeface="B Nazanin" pitchFamily="2" charset="-78"/>
              </a:rPr>
              <a:t> و اجرای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گزارشگری</a:t>
            </a:r>
            <a:r>
              <a:rPr lang="fa-IR" sz="2800" dirty="0" smtClean="0">
                <a:cs typeface="B Nazanin" pitchFamily="2" charset="-78"/>
              </a:rPr>
              <a:t> سنجش مسئولیت را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ندارند </a:t>
            </a:r>
            <a:r>
              <a:rPr lang="fa-IR" sz="2800" dirty="0" smtClean="0">
                <a:cs typeface="B Nazanin" pitchFamily="2" charset="-78"/>
              </a:rPr>
              <a:t>و یا شرکتهایی که به دلیل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کوچک</a:t>
            </a:r>
            <a:r>
              <a:rPr lang="fa-IR" sz="2800" dirty="0" smtClean="0">
                <a:cs typeface="B Nazanin" pitchFamily="2" charset="-78"/>
              </a:rPr>
              <a:t> بودن اندازه سازمانی نمی توانندبه اندازه کافی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وظایف مهم </a:t>
            </a:r>
            <a:r>
              <a:rPr lang="fa-IR" sz="2800" dirty="0" smtClean="0">
                <a:cs typeface="B Nazanin" pitchFamily="2" charset="-78"/>
              </a:rPr>
              <a:t>را تفکیک کنند،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سرپرستی موثر </a:t>
            </a:r>
            <a:r>
              <a:rPr lang="fa-IR" sz="2800" dirty="0" smtClean="0">
                <a:cs typeface="B Nazanin" pitchFamily="2" charset="-78"/>
              </a:rPr>
              <a:t>از اهمیت اساسی برخوردار است.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just">
              <a:lnSpc>
                <a:spcPct val="120000"/>
              </a:lnSpc>
              <a:buNone/>
            </a:pPr>
            <a:r>
              <a:rPr lang="fa-IR" dirty="0" smtClean="0">
                <a:cs typeface="B Nazanin" pitchFamily="2" charset="-78"/>
              </a:rPr>
              <a:t>4- 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بي دقتي </a:t>
            </a:r>
            <a:r>
              <a:rPr lang="fa-IR" b="1" dirty="0" smtClean="0">
                <a:cs typeface="B Nazanin" pitchFamily="2" charset="-78"/>
              </a:rPr>
              <a:t>و 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سهل انگاري </a:t>
            </a:r>
            <a:r>
              <a:rPr lang="fa-IR" b="1" dirty="0" smtClean="0">
                <a:cs typeface="B Nazanin" pitchFamily="2" charset="-78"/>
              </a:rPr>
              <a:t>(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اقدامات غير عمدي</a:t>
            </a:r>
            <a:r>
              <a:rPr lang="fa-IR" b="1" dirty="0" smtClean="0">
                <a:cs typeface="B Nazanin" pitchFamily="2" charset="-78"/>
              </a:rPr>
              <a:t>)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b="1" dirty="0" smtClean="0">
                <a:cs typeface="B Nazanin" pitchFamily="2" charset="-78"/>
              </a:rPr>
              <a:t>مثل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سهل انگاري </a:t>
            </a:r>
            <a:r>
              <a:rPr lang="fa-IR" b="1" dirty="0" smtClean="0">
                <a:cs typeface="B Nazanin" pitchFamily="2" charset="-78"/>
              </a:rPr>
              <a:t>و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قصور</a:t>
            </a:r>
            <a:r>
              <a:rPr lang="fa-IR" b="1" dirty="0" smtClean="0">
                <a:cs typeface="B Nazanin" pitchFamily="2" charset="-78"/>
              </a:rPr>
              <a:t>افراد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در اجراي صحيح روشها، وجود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آموزشهاي</a:t>
            </a:r>
            <a:r>
              <a:rPr lang="fa-IR" b="1" dirty="0" smtClean="0">
                <a:cs typeface="B Nazanin" pitchFamily="2" charset="-78"/>
              </a:rPr>
              <a:t> نامناسب، نبودن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سرپرستي</a:t>
            </a:r>
            <a:r>
              <a:rPr lang="fa-IR" b="1" dirty="0" smtClean="0">
                <a:cs typeface="B Nazanin" pitchFamily="2" charset="-78"/>
              </a:rPr>
              <a:t> صحيح،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اشتباهات</a:t>
            </a:r>
            <a:r>
              <a:rPr lang="fa-IR" b="1" dirty="0" smtClean="0">
                <a:cs typeface="B Nazanin" pitchFamily="2" charset="-78"/>
              </a:rPr>
              <a:t>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خطاها</a:t>
            </a:r>
            <a:r>
              <a:rPr lang="fa-IR" b="1" dirty="0" smtClean="0">
                <a:cs typeface="B Nazanin" pitchFamily="2" charset="-78"/>
              </a:rPr>
              <a:t> و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از قلم افتادگيهاي ساده </a:t>
            </a:r>
            <a:r>
              <a:rPr lang="fa-IR" b="1" dirty="0" smtClean="0">
                <a:cs typeface="B Nazanin" pitchFamily="2" charset="-78"/>
              </a:rPr>
              <a:t>،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از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بين بردن وتغيير </a:t>
            </a:r>
            <a:r>
              <a:rPr lang="fa-IR" b="1" dirty="0" smtClean="0">
                <a:cs typeface="B Nazanin" pitchFamily="2" charset="-78"/>
              </a:rPr>
              <a:t>داده ها،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خطاهاي سيستمي،اشتباه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تحليل گران و برنامه نويسان </a:t>
            </a:r>
            <a:r>
              <a:rPr lang="fa-IR" b="1" dirty="0" smtClean="0">
                <a:cs typeface="B Nazanin" pitchFamily="2" charset="-78"/>
              </a:rPr>
              <a:t>در توسعه نامناسب سيستم وعدم تناسب سيستم با ظرفيت ها و نيازهاي شركت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cs typeface="B Nazanin" pitchFamily="2" charset="-78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38138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chemeClr val="tx2"/>
                </a:solidFill>
                <a:cs typeface="B Mitra" pitchFamily="2" charset="-78"/>
              </a:rPr>
              <a:t>2- حسابداری سنجش مسئولیت</a:t>
            </a:r>
            <a:endParaRPr lang="en-US" sz="4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شامل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بودجه ها </a:t>
            </a:r>
            <a:r>
              <a:rPr lang="fa-IR" sz="2800" dirty="0" smtClean="0">
                <a:cs typeface="B Nazanin" pitchFamily="2" charset="-78"/>
              </a:rPr>
              <a:t>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برنامه ها </a:t>
            </a:r>
            <a:r>
              <a:rPr lang="fa-IR" sz="2800" dirty="0" smtClean="0">
                <a:cs typeface="B Nazanin" pitchFamily="2" charset="-78"/>
              </a:rPr>
              <a:t>، بهای تمام شده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استاندارد</a:t>
            </a:r>
            <a:r>
              <a:rPr lang="fa-IR" sz="2800" dirty="0" smtClean="0">
                <a:cs typeface="B Nazanin" pitchFamily="2" charset="-78"/>
              </a:rPr>
              <a:t> ، استانداردهای کنترل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کیفیت </a:t>
            </a:r>
            <a:r>
              <a:rPr lang="fa-IR" sz="2800" dirty="0" smtClean="0">
                <a:cs typeface="B Nazanin" pitchFamily="2" charset="-78"/>
              </a:rPr>
              <a:t>، گزارشهای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مقایسه</a:t>
            </a:r>
            <a:r>
              <a:rPr lang="fa-IR" sz="2800" dirty="0" smtClean="0">
                <a:cs typeface="B Nazanin" pitchFamily="2" charset="-78"/>
              </a:rPr>
              <a:t> عملکرد با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پیش بینی ها </a:t>
            </a:r>
            <a:r>
              <a:rPr lang="fa-IR" sz="2800" dirty="0" smtClean="0">
                <a:cs typeface="B Nazanin" pitchFamily="2" charset="-78"/>
              </a:rPr>
              <a:t>، روشهای بررسی و تصحیح به موقع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انحرافات</a:t>
            </a:r>
            <a:r>
              <a:rPr lang="fa-IR" sz="2800" dirty="0" smtClean="0">
                <a:cs typeface="B Nazanin" pitchFamily="2" charset="-78"/>
              </a:rPr>
              <a:t> است.</a:t>
            </a:r>
          </a:p>
          <a:p>
            <a:pPr algn="just">
              <a:buNone/>
            </a:pPr>
            <a:r>
              <a:rPr lang="fa-IR" sz="40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3- حسابرسی داخلی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وظایف حسابرسی داخلی عبارتست از: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الف-بررسی قابلیت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اتکا و صحت </a:t>
            </a:r>
            <a:r>
              <a:rPr lang="fa-IR" sz="2800" dirty="0" smtClean="0">
                <a:cs typeface="B Nazanin" pitchFamily="2" charset="-78"/>
              </a:rPr>
              <a:t>اطلاعات مالی و عملیاتی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ب-ارائه پیشنهاد به منظور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تقویت و اثربخشی </a:t>
            </a:r>
            <a:r>
              <a:rPr lang="fa-IR" sz="2800" dirty="0" smtClean="0">
                <a:cs typeface="B Nazanin" pitchFamily="2" charset="-78"/>
              </a:rPr>
              <a:t>سیستم کنترل داخلی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ج-ارزیابی میزان رعایت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سیاستها و روشهای </a:t>
            </a:r>
            <a:r>
              <a:rPr lang="fa-IR" sz="2800" dirty="0" smtClean="0">
                <a:cs typeface="B Nazanin" pitchFamily="2" charset="-78"/>
              </a:rPr>
              <a:t>مدیریت توسط کارکنان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چ- عملی بودن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قوانین و مقررات </a:t>
            </a:r>
            <a:r>
              <a:rPr lang="fa-IR" sz="2800" dirty="0" smtClean="0">
                <a:cs typeface="B Nazanin" pitchFamily="2" charset="-78"/>
              </a:rPr>
              <a:t>موضوعه</a:t>
            </a:r>
          </a:p>
          <a:p>
            <a:pPr algn="justLow">
              <a:buNone/>
            </a:pPr>
            <a:r>
              <a:rPr lang="fa-IR" sz="2800" dirty="0" smtClean="0">
                <a:cs typeface="B Nazanin" pitchFamily="2" charset="-78"/>
              </a:rPr>
              <a:t>ح- ارزیابی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اثر بخشی و کارایی </a:t>
            </a:r>
            <a:r>
              <a:rPr lang="fa-IR" sz="2800" dirty="0" smtClean="0">
                <a:cs typeface="B Nazanin" pitchFamily="2" charset="-78"/>
              </a:rPr>
              <a:t>عملکرد کنترلهای مدیریت</a:t>
            </a:r>
          </a:p>
          <a:p>
            <a:pPr algn="justLow">
              <a:buNone/>
            </a:pPr>
            <a:endParaRPr lang="fa-IR" sz="2800" dirty="0" smtClean="0">
              <a:cs typeface="B Nazanin" pitchFamily="2" charset="-78"/>
            </a:endParaRPr>
          </a:p>
          <a:p>
            <a:pPr algn="justLow">
              <a:buFont typeface="Wingdings" pitchFamily="2" charset="2"/>
              <a:buChar char="v"/>
            </a:pPr>
            <a:r>
              <a:rPr lang="fa-IR" sz="2800" dirty="0" smtClean="0">
                <a:cs typeface="B Nazanin" pitchFamily="2" charset="-78"/>
              </a:rPr>
              <a:t>حسابرسان داخلی همچنین می توانند افزایش اضافه کاری ، استفاده کم از داراییها ، راکد ماندن موجودیها ، افزایش هزینه های ماموریت پرسنل ، عدم تحقق بودجه ها ، هزینه های سرمایه ای با توجیه اقتصادی ضعیف و گلوگاههای تولیدی را گزارش کنند.</a:t>
            </a:r>
          </a:p>
          <a:p>
            <a:pPr algn="justLow">
              <a:buNone/>
            </a:pPr>
            <a:endParaRPr lang="fa-IR" sz="2800" dirty="0" smtClean="0">
              <a:cs typeface="B Nazanin" pitchFamily="2" charset="-78"/>
            </a:endParaRPr>
          </a:p>
          <a:p>
            <a:pPr algn="justLow">
              <a:buFont typeface="Wingdings" pitchFamily="2" charset="2"/>
              <a:buChar char="v"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اثربخشی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بی طرفی </a:t>
            </a:r>
            <a:r>
              <a:rPr lang="fa-IR" sz="2800" dirty="0" smtClean="0">
                <a:cs typeface="B Nazanin" pitchFamily="2" charset="-78"/>
              </a:rPr>
              <a:t>حسابرس داخلی مستلزم این است که وظیفه حسابرس داخلی در نمودار سازمانی از وظایف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حسابداری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عملیاتی مستقل </a:t>
            </a:r>
            <a:r>
              <a:rPr lang="fa-IR" sz="2800" dirty="0" smtClean="0">
                <a:cs typeface="B Nazanin" pitchFamily="2" charset="-78"/>
              </a:rPr>
              <a:t>باشد.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perspectiveLeft"/>
              <a:lightRig rig="threePt" dir="t"/>
            </a:scene3d>
          </a:bodyPr>
          <a:lstStyle/>
          <a:p>
            <a:pPr algn="ctr">
              <a:buNone/>
            </a:pPr>
            <a:endParaRPr lang="fa-IR" dirty="0" smtClean="0"/>
          </a:p>
          <a:p>
            <a:pPr algn="ctr">
              <a:buNone/>
            </a:pPr>
            <a:endParaRPr lang="fa-IR" dirty="0" smtClean="0"/>
          </a:p>
          <a:p>
            <a:pPr algn="ctr">
              <a:buNone/>
            </a:pPr>
            <a:r>
              <a:rPr lang="fa-IR" sz="8000" dirty="0" smtClean="0">
                <a:solidFill>
                  <a:srgbClr val="00B0F0"/>
                </a:solidFill>
                <a:cs typeface="B Titr" pitchFamily="2" charset="-78"/>
              </a:rPr>
              <a:t>با تشکر از توجه شما</a:t>
            </a:r>
            <a:endParaRPr lang="en-US" sz="8000" dirty="0">
              <a:solidFill>
                <a:srgbClr val="00B0F0"/>
              </a:solidFill>
              <a:cs typeface="B Titr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 smtClean="0">
                <a:solidFill>
                  <a:srgbClr val="FF0000"/>
                </a:solidFill>
                <a:cs typeface="B Mitra" pitchFamily="2" charset="-78"/>
              </a:rPr>
              <a:t/>
            </a:r>
            <a:br>
              <a:rPr lang="fa-IR" sz="3600" dirty="0" smtClean="0">
                <a:solidFill>
                  <a:srgbClr val="FF0000"/>
                </a:solidFill>
                <a:cs typeface="B Mitra" pitchFamily="2" charset="-78"/>
              </a:rPr>
            </a:br>
            <a:endParaRPr lang="fa-IR" sz="3600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579350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endParaRPr lang="fa-IR" sz="2600" dirty="0" smtClean="0">
              <a:cs typeface="B Nazanin" pitchFamily="2" charset="-78"/>
            </a:endParaRPr>
          </a:p>
          <a:p>
            <a:pPr algn="just">
              <a:lnSpc>
                <a:spcPct val="110000"/>
              </a:lnSpc>
              <a:buNone/>
            </a:pPr>
            <a:r>
              <a:rPr lang="fa-IR" sz="3600" dirty="0" smtClean="0">
                <a:solidFill>
                  <a:srgbClr val="FF0000"/>
                </a:solidFill>
                <a:cs typeface="B Mitra" pitchFamily="2" charset="-78"/>
              </a:rPr>
              <a:t>نکته</a:t>
            </a:r>
            <a:endParaRPr lang="fa-IR" sz="3600" dirty="0" smtClean="0">
              <a:cs typeface="B Mitra" pitchFamily="2" charset="-78"/>
            </a:endParaRPr>
          </a:p>
          <a:p>
            <a:pPr algn="just">
              <a:lnSpc>
                <a:spcPct val="11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 </a:t>
            </a:r>
            <a:r>
              <a:rPr lang="fa-IR" sz="2600" b="1" dirty="0" smtClean="0">
                <a:cs typeface="B Nazanin" pitchFamily="2" charset="-78"/>
              </a:rPr>
              <a:t>بزرگترین تهدید و بیشترین زیان های سیستمهای اطلاعاتی به ترتیب اولویت عبارتند از:</a:t>
            </a:r>
          </a:p>
          <a:p>
            <a:pPr algn="just">
              <a:lnSpc>
                <a:spcPct val="110000"/>
              </a:lnSpc>
              <a:buNone/>
            </a:pPr>
            <a:r>
              <a:rPr lang="fa-IR" sz="2600" b="1" dirty="0" smtClean="0">
                <a:cs typeface="B Nazanin" pitchFamily="2" charset="-78"/>
              </a:rPr>
              <a:t>1-ناشی از 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اشتباهات و خطاها واز قلم افتادگیهای ساده</a:t>
            </a:r>
            <a:r>
              <a:rPr lang="fa-IR" sz="2600" b="1" dirty="0" smtClean="0">
                <a:cs typeface="B Nazanin" pitchFamily="2" charset="-78"/>
              </a:rPr>
              <a:t>(ا</a:t>
            </a:r>
            <a:r>
              <a:rPr lang="fa-IR" sz="2600" b="1" dirty="0" smtClean="0">
                <a:solidFill>
                  <a:schemeClr val="tx2"/>
                </a:solidFill>
                <a:cs typeface="B Nazanin" pitchFamily="2" charset="-78"/>
              </a:rPr>
              <a:t>شتباهات نیروی انسانی</a:t>
            </a:r>
            <a:r>
              <a:rPr lang="fa-IR" sz="2600" b="1" dirty="0" smtClean="0">
                <a:cs typeface="B Nazanin" pitchFamily="2" charset="-78"/>
              </a:rPr>
              <a:t>) در حدود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65%</a:t>
            </a:r>
          </a:p>
          <a:p>
            <a:pPr algn="just">
              <a:lnSpc>
                <a:spcPct val="110000"/>
              </a:lnSpc>
              <a:buNone/>
            </a:pPr>
            <a:r>
              <a:rPr lang="fa-IR" sz="2600" b="1" dirty="0" smtClean="0">
                <a:cs typeface="B Nazanin" pitchFamily="2" charset="-78"/>
              </a:rPr>
              <a:t>2-ناشی از حوادث 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طبیعی و سیاسی </a:t>
            </a:r>
            <a:r>
              <a:rPr lang="fa-IR" sz="2600" b="1" dirty="0" smtClean="0">
                <a:cs typeface="B Nazanin" pitchFamily="2" charset="-78"/>
              </a:rPr>
              <a:t>حدود 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20%</a:t>
            </a:r>
          </a:p>
          <a:p>
            <a:pPr algn="just">
              <a:lnSpc>
                <a:spcPct val="110000"/>
              </a:lnSpc>
              <a:buNone/>
            </a:pPr>
            <a:r>
              <a:rPr lang="fa-IR" sz="2600" b="1" dirty="0" smtClean="0">
                <a:cs typeface="B Nazanin" pitchFamily="2" charset="-78"/>
              </a:rPr>
              <a:t>3-ناشی از 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تقلب</a:t>
            </a:r>
            <a:r>
              <a:rPr lang="fa-IR" sz="2600" b="1" dirty="0" smtClean="0">
                <a:cs typeface="B Nazanin" pitchFamily="2" charset="-78"/>
              </a:rPr>
              <a:t> حدود </a:t>
            </a:r>
            <a:r>
              <a:rPr lang="fa-IR" sz="2600" b="1" dirty="0" smtClean="0">
                <a:solidFill>
                  <a:srgbClr val="FF0000"/>
                </a:solidFill>
                <a:cs typeface="B Nazanin" pitchFamily="2" charset="-78"/>
              </a:rPr>
              <a:t>15%</a:t>
            </a:r>
            <a:endParaRPr lang="fa-IR" sz="26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چرا تهدیدهای سیستمهای اطلاعاتی حسابداری(مشکلات امنیتی) افزایش یافته است؟</a:t>
            </a:r>
            <a:endParaRPr lang="fa-IR" sz="2800" dirty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1-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افزایش تعداد سیستمهای سرویس دهنده و گیرنده </a:t>
            </a:r>
            <a:r>
              <a:rPr lang="fa-IR" sz="2600" dirty="0" smtClean="0">
                <a:cs typeface="B Nazanin" pitchFamily="2" charset="-78"/>
              </a:rPr>
              <a:t>منجر به دستیابی تعداد زیادی از کاربران به اطلاعات می شود.</a:t>
            </a:r>
          </a:p>
          <a:p>
            <a:pPr lvl="0" algn="just">
              <a:lnSpc>
                <a:spcPct val="12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2-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توزیع داده ها برای کاربران متعدد توسط شبکه های محلی و سیستم های سرویس دهنده و سرویس گیرنده </a:t>
            </a:r>
            <a:r>
              <a:rPr lang="fa-IR" sz="2600" dirty="0" smtClean="0">
                <a:cs typeface="B Nazanin" pitchFamily="2" charset="-78"/>
              </a:rPr>
              <a:t>باعث شده که کنترل آنها از سیستمهای رایانه های بزرگ و متمرکز مشکل تر است.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3-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شبکه های گسترده جهانی </a:t>
            </a:r>
            <a:r>
              <a:rPr lang="fa-IR" sz="2600" dirty="0" smtClean="0">
                <a:cs typeface="B Nazanin" pitchFamily="2" charset="-78"/>
              </a:rPr>
              <a:t>باعث شده تا همه به اطلاعات همدیگر دسترسی پیدا کرده که این باعث نگرانی شرکتها در مورد اطلاعات محرمانه می شود.</a:t>
            </a:r>
          </a:p>
          <a:p>
            <a:pPr>
              <a:buNone/>
            </a:pP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دلایل عدم محافظت کافی از اطلاعات توسط سازمان ها</a:t>
            </a:r>
            <a:endParaRPr lang="fa-IR" sz="2800" dirty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518457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fa-IR" sz="2600" dirty="0" smtClean="0">
                <a:cs typeface="B Nazanin" pitchFamily="2" charset="-78"/>
              </a:rPr>
              <a:t>1-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کم اهمیت و جزئی پنداشتن </a:t>
            </a:r>
            <a:r>
              <a:rPr lang="fa-IR" sz="2600" dirty="0" smtClean="0">
                <a:cs typeface="B Nazanin" pitchFamily="2" charset="-78"/>
              </a:rPr>
              <a:t>مشکلات کنترل رایانه ها و عدم باور خطر از بین رفتن اطلاعات حساس شرکتها به عنوان یک تهدید.</a:t>
            </a:r>
          </a:p>
          <a:p>
            <a:pPr lvl="0">
              <a:buNone/>
            </a:pPr>
            <a:endParaRPr lang="en-US" sz="2600" dirty="0" smtClean="0">
              <a:cs typeface="B Nazanin" pitchFamily="2" charset="-78"/>
            </a:endParaRPr>
          </a:p>
          <a:p>
            <a:pPr lvl="0">
              <a:buNone/>
            </a:pPr>
            <a:r>
              <a:rPr lang="fa-IR" sz="2600" dirty="0" smtClean="0">
                <a:cs typeface="B Nazanin" pitchFamily="2" charset="-78"/>
              </a:rPr>
              <a:t>2-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عدم درک کامل ضرورت استقرار ابزارها و کنترل های </a:t>
            </a:r>
            <a:r>
              <a:rPr lang="fa-IR" sz="2600" dirty="0" smtClean="0">
                <a:cs typeface="B Nazanin" pitchFamily="2" charset="-78"/>
              </a:rPr>
              <a:t>یک سیستم  متمرکز رایانه ای در سیستم شبکه.</a:t>
            </a:r>
          </a:p>
          <a:p>
            <a:pPr lvl="0">
              <a:buNone/>
            </a:pPr>
            <a:endParaRPr lang="en-US" sz="2600" dirty="0" smtClean="0">
              <a:cs typeface="B Nazanin" pitchFamily="2" charset="-78"/>
            </a:endParaRPr>
          </a:p>
          <a:p>
            <a:pPr lvl="0">
              <a:buNone/>
            </a:pPr>
            <a:r>
              <a:rPr lang="fa-IR" sz="2600" dirty="0" smtClean="0">
                <a:cs typeface="B Nazanin" pitchFamily="2" charset="-78"/>
              </a:rPr>
              <a:t>3-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عدم توجه </a:t>
            </a:r>
            <a:r>
              <a:rPr lang="fa-IR" sz="2600" dirty="0" smtClean="0">
                <a:cs typeface="B Nazanin" pitchFamily="2" charset="-78"/>
              </a:rPr>
              <a:t>به این موضوع که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امنیت اطلاعات برای بقاء شرکتها </a:t>
            </a:r>
            <a:r>
              <a:rPr lang="fa-IR" sz="2600" dirty="0" smtClean="0">
                <a:cs typeface="B Nazanin" pitchFamily="2" charset="-78"/>
              </a:rPr>
              <a:t>امری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ضروری</a:t>
            </a:r>
            <a:r>
              <a:rPr lang="fa-IR" sz="2600" dirty="0" smtClean="0">
                <a:cs typeface="B Nazanin" pitchFamily="2" charset="-78"/>
              </a:rPr>
              <a:t> و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حیاتی</a:t>
            </a:r>
            <a:r>
              <a:rPr lang="fa-IR" sz="2600" dirty="0" smtClean="0">
                <a:cs typeface="B Nazanin" pitchFamily="2" charset="-78"/>
              </a:rPr>
              <a:t> است.</a:t>
            </a:r>
          </a:p>
          <a:p>
            <a:pPr lvl="0">
              <a:buNone/>
            </a:pPr>
            <a:endParaRPr lang="en-US" sz="2600" dirty="0" smtClean="0">
              <a:cs typeface="B Nazanin" pitchFamily="2" charset="-78"/>
            </a:endParaRPr>
          </a:p>
          <a:p>
            <a:pPr lvl="0">
              <a:buNone/>
            </a:pPr>
            <a:r>
              <a:rPr lang="fa-IR" sz="2600" dirty="0" smtClean="0">
                <a:cs typeface="B Nazanin" pitchFamily="2" charset="-78"/>
              </a:rPr>
              <a:t>4-تأکید بر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بهره وری </a:t>
            </a:r>
            <a:r>
              <a:rPr lang="fa-IR" sz="2600" dirty="0" smtClean="0">
                <a:cs typeface="B Nazanin" pitchFamily="2" charset="-78"/>
              </a:rPr>
              <a:t>و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بهای تمام شده </a:t>
            </a:r>
            <a:r>
              <a:rPr lang="fa-IR" sz="2600" dirty="0" smtClean="0">
                <a:cs typeface="B Nazanin" pitchFamily="2" charset="-78"/>
              </a:rPr>
              <a:t>که منجر به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فراموش شدن ارزیابی کارایی </a:t>
            </a:r>
            <a:r>
              <a:rPr lang="fa-IR" sz="2600" dirty="0" smtClean="0">
                <a:cs typeface="B Nazanin" pitchFamily="2" charset="-78"/>
              </a:rPr>
              <a:t>و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اثربخشی کنترل ها </a:t>
            </a:r>
            <a:r>
              <a:rPr lang="fa-IR" sz="2600" dirty="0" smtClean="0">
                <a:cs typeface="B Nazanin" pitchFamily="2" charset="-78"/>
              </a:rPr>
              <a:t>توسط مدیریت طی زمان می شود.</a:t>
            </a: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fa-IR" sz="3100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اقدامات مثبت برای افزایش امنیت و کنترل رایانه ها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589640" cy="51845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1</a:t>
            </a:r>
            <a:r>
              <a:rPr lang="fa-IR" sz="2800" dirty="0" smtClean="0">
                <a:cs typeface="B Nazanin" pitchFamily="2" charset="-78"/>
              </a:rPr>
              <a:t>-انتخاب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کارکنان تمام وقت </a:t>
            </a:r>
            <a:r>
              <a:rPr lang="fa-IR" sz="2800" dirty="0" smtClean="0">
                <a:cs typeface="B Nazanin" pitchFamily="2" charset="-78"/>
              </a:rPr>
              <a:t>برای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امنیت و کنترل </a:t>
            </a:r>
            <a:r>
              <a:rPr lang="fa-IR" sz="2800" dirty="0" smtClean="0">
                <a:cs typeface="B Nazanin" pitchFamily="2" charset="-78"/>
              </a:rPr>
              <a:t>رایانه ها و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آموزش</a:t>
            </a:r>
            <a:r>
              <a:rPr lang="fa-IR" sz="2800" dirty="0" smtClean="0">
                <a:cs typeface="B Nazanin" pitchFamily="2" charset="-78"/>
              </a:rPr>
              <a:t> به آنها</a:t>
            </a:r>
            <a:endParaRPr lang="en-US" sz="2800" dirty="0" smtClean="0">
              <a:cs typeface="B Nazanin" pitchFamily="2" charset="-78"/>
            </a:endParaRPr>
          </a:p>
          <a:p>
            <a:pPr>
              <a:lnSpc>
                <a:spcPct val="12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2-تدوین و اجرای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خط مشی های رسمی </a:t>
            </a:r>
            <a:r>
              <a:rPr lang="fa-IR" sz="2800" dirty="0" smtClean="0">
                <a:cs typeface="B Nazanin" pitchFamily="2" charset="-78"/>
              </a:rPr>
              <a:t>امنیت اطلاعات</a:t>
            </a:r>
            <a:endParaRPr lang="en-US" sz="2800" dirty="0" smtClean="0">
              <a:cs typeface="B Nazanin" pitchFamily="2" charset="-78"/>
            </a:endParaRPr>
          </a:p>
          <a:p>
            <a:pPr>
              <a:lnSpc>
                <a:spcPct val="12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3-قرار دادن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کنترل رایانه </a:t>
            </a:r>
            <a:r>
              <a:rPr lang="fa-IR" sz="2800" dirty="0" smtClean="0">
                <a:cs typeface="B Nazanin" pitchFamily="2" charset="-78"/>
              </a:rPr>
              <a:t>به عنوان بخشی از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فرآیند توسعه برنامه </a:t>
            </a:r>
            <a:r>
              <a:rPr lang="fa-IR" sz="2800" dirty="0" smtClean="0">
                <a:cs typeface="B Nazanin" pitchFamily="2" charset="-78"/>
              </a:rPr>
              <a:t>کاربردی</a:t>
            </a:r>
            <a:endParaRPr lang="en-US" sz="2800" dirty="0" smtClean="0">
              <a:cs typeface="B Nazanin" pitchFamily="2" charset="-78"/>
            </a:endParaRPr>
          </a:p>
          <a:p>
            <a:pPr>
              <a:lnSpc>
                <a:spcPct val="12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4-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انتقال اطلاعات و داده های </a:t>
            </a:r>
            <a:r>
              <a:rPr lang="fa-IR" sz="2800" dirty="0" smtClean="0">
                <a:cs typeface="B Nazanin" pitchFamily="2" charset="-78"/>
              </a:rPr>
              <a:t>رایانه از سرویس دهنده/سرویس گیرنده به محیط های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امن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.</a:t>
            </a:r>
          </a:p>
          <a:p>
            <a:pPr algn="just">
              <a:buNone/>
            </a:pPr>
            <a:r>
              <a:rPr lang="fa-IR" sz="35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تهدید:</a:t>
            </a:r>
          </a:p>
          <a:p>
            <a:pPr algn="just">
              <a:buNone/>
            </a:pPr>
            <a:r>
              <a:rPr lang="fa-IR" sz="2600" dirty="0" smtClean="0">
                <a:cs typeface="B Nazanin" pitchFamily="2" charset="-78"/>
              </a:rPr>
              <a:t>هر گونه </a:t>
            </a:r>
            <a:r>
              <a:rPr lang="fa-IR" sz="2600" dirty="0" smtClean="0">
                <a:solidFill>
                  <a:srgbClr val="FF0000"/>
                </a:solidFill>
                <a:cs typeface="B Nazanin" pitchFamily="2" charset="-78"/>
              </a:rPr>
              <a:t>فشار جانبی یا حادثه ناخواسته ای </a:t>
            </a:r>
            <a:r>
              <a:rPr lang="fa-IR" sz="2600" dirty="0" smtClean="0">
                <a:cs typeface="B Nazanin" pitchFamily="2" charset="-78"/>
              </a:rPr>
              <a:t>که ممکن است به سیستم اطلاعاتی حسابداری یا سازمان خدشه یا خسارت وارد کند</a:t>
            </a:r>
            <a:r>
              <a:rPr lang="fa-IR" sz="2800" dirty="0" smtClean="0"/>
              <a:t>.</a:t>
            </a:r>
          </a:p>
          <a:p>
            <a:pPr algn="just">
              <a:buNone/>
            </a:pPr>
            <a:r>
              <a:rPr lang="fa-IR" sz="35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فشارتهدید:</a:t>
            </a:r>
          </a:p>
          <a:p>
            <a:pPr algn="just">
              <a:buNone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مبلغ ریالی زیان بالقوه ناشی </a:t>
            </a:r>
            <a:r>
              <a:rPr lang="fa-IR" sz="3000" dirty="0" smtClean="0">
                <a:cs typeface="B Nazanin" pitchFamily="2" charset="-78"/>
              </a:rPr>
              <a:t>از یک تهدید مشخص.</a:t>
            </a:r>
          </a:p>
          <a:p>
            <a:pPr algn="just">
              <a:buNone/>
            </a:pPr>
            <a:r>
              <a:rPr lang="fa-IR" sz="35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ریسک تهدید: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3000" dirty="0" smtClean="0">
                <a:cs typeface="B Nazanin" pitchFamily="2" charset="-78"/>
              </a:rPr>
              <a:t>احتمال اینکه </a:t>
            </a: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تهدید به واقعیت </a:t>
            </a:r>
            <a:r>
              <a:rPr lang="fa-IR" sz="3000" dirty="0" smtClean="0">
                <a:cs typeface="B Nazanin" pitchFamily="2" charset="-78"/>
              </a:rPr>
              <a:t>منجر شود.</a:t>
            </a:r>
            <a:endParaRPr lang="en-US" sz="3000" dirty="0" smtClean="0">
              <a:cs typeface="B Nazanin" pitchFamily="2" charset="-78"/>
            </a:endParaRPr>
          </a:p>
          <a:p>
            <a:pPr>
              <a:buNone/>
            </a:pPr>
            <a:endParaRPr lang="en-US" sz="2600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مفاهیم کنترل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54461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fa-IR" sz="4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 داخلی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برنامه</a:t>
            </a:r>
            <a:r>
              <a:rPr lang="fa-IR" sz="3700" dirty="0" smtClean="0">
                <a:cs typeface="B Nazanin" pitchFamily="2" charset="-78"/>
              </a:rPr>
              <a:t> و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 روشهای </a:t>
            </a:r>
            <a:r>
              <a:rPr lang="fa-IR" sz="3700" dirty="0" smtClean="0">
                <a:cs typeface="B Nazanin" pitchFamily="2" charset="-78"/>
              </a:rPr>
              <a:t>واحد تجاری برای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حفاظت از داراییها،تهیه </a:t>
            </a:r>
            <a:r>
              <a:rPr lang="fa-IR" sz="3700" dirty="0" smtClean="0">
                <a:cs typeface="B Nazanin" pitchFamily="2" charset="-78"/>
              </a:rPr>
              <a:t>اطلاعات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دقیق </a:t>
            </a:r>
            <a:r>
              <a:rPr lang="fa-IR" sz="3700" dirty="0" smtClean="0">
                <a:cs typeface="B Nazanin" pitchFamily="2" charset="-78"/>
              </a:rPr>
              <a:t>وقابل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اطمینان</a:t>
            </a:r>
            <a:r>
              <a:rPr lang="fa-IR" sz="3700" dirty="0" smtClean="0">
                <a:cs typeface="B Nazanin" pitchFamily="2" charset="-78"/>
              </a:rPr>
              <a:t>،بهبود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کارایی عملیات </a:t>
            </a:r>
            <a:r>
              <a:rPr lang="fa-IR" sz="3700" dirty="0" smtClean="0">
                <a:cs typeface="B Nazanin" pitchFamily="2" charset="-78"/>
              </a:rPr>
              <a:t>و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تشویق کارکنان </a:t>
            </a:r>
            <a:r>
              <a:rPr lang="fa-IR" sz="3700" dirty="0" smtClean="0">
                <a:cs typeface="B Nazanin" pitchFamily="2" charset="-78"/>
              </a:rPr>
              <a:t>به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رعایت مقررات </a:t>
            </a:r>
            <a:r>
              <a:rPr lang="fa-IR" sz="3700" dirty="0" smtClean="0">
                <a:cs typeface="B Nazanin" pitchFamily="2" charset="-78"/>
              </a:rPr>
              <a:t>و روش های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مدیریتی</a:t>
            </a:r>
            <a:r>
              <a:rPr lang="en-US" sz="3700" dirty="0" smtClean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sz="3700" dirty="0" smtClean="0">
                <a:cs typeface="B Nazanin" pitchFamily="2" charset="-78"/>
              </a:rPr>
              <a:t>است.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4600" dirty="0" smtClean="0">
                <a:solidFill>
                  <a:schemeClr val="tx2"/>
                </a:solidFill>
                <a:latin typeface="+mj-lt"/>
                <a:ea typeface="+mj-ea"/>
                <a:cs typeface="B Mitra" pitchFamily="2" charset="-78"/>
              </a:rPr>
              <a:t>کنترل مدیریت</a:t>
            </a:r>
          </a:p>
          <a:p>
            <a:pPr algn="just">
              <a:lnSpc>
                <a:spcPct val="120000"/>
              </a:lnSpc>
              <a:buNone/>
            </a:pPr>
            <a:r>
              <a:rPr lang="fa-IR" sz="3700" dirty="0" smtClean="0">
                <a:cs typeface="B Nazanin" pitchFamily="2" charset="-78"/>
              </a:rPr>
              <a:t>کنترل های مدیریت گسترده تر از کنترل های داخلی حسابداری هستند و ویژگی های زیر را دارا می باشند :</a:t>
            </a:r>
            <a:endParaRPr lang="en-US" sz="3700" dirty="0" smtClean="0">
              <a:cs typeface="B Nazanin" pitchFamily="2" charset="-78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fa-IR" sz="3700" dirty="0" smtClean="0">
                <a:cs typeface="B Nazanin" pitchFamily="2" charset="-78"/>
              </a:rPr>
              <a:t>1-بخش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جدا ناپذیر از مسئولیت های </a:t>
            </a:r>
            <a:r>
              <a:rPr lang="fa-IR" sz="3700" dirty="0" smtClean="0">
                <a:cs typeface="B Nazanin" pitchFamily="2" charset="-78"/>
              </a:rPr>
              <a:t>مدیریت است.</a:t>
            </a:r>
            <a:endParaRPr lang="en-US" sz="3700" dirty="0" smtClean="0">
              <a:cs typeface="B Nazanin" pitchFamily="2" charset="-78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fa-IR" sz="3700" dirty="0" smtClean="0">
                <a:cs typeface="B Nazanin" pitchFamily="2" charset="-78"/>
              </a:rPr>
              <a:t>2-برای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کاهش اشتباهات و تخلفات </a:t>
            </a:r>
            <a:r>
              <a:rPr lang="fa-IR" sz="3700" dirty="0" smtClean="0">
                <a:cs typeface="B Nazanin" pitchFamily="2" charset="-78"/>
              </a:rPr>
              <a:t>به منظور دستیابی به اهداف سازمانی طراحی شده است.</a:t>
            </a:r>
            <a:endParaRPr lang="en-US" sz="3700" dirty="0" smtClean="0">
              <a:cs typeface="B Nazanin" pitchFamily="2" charset="-78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fa-IR" sz="3700" dirty="0" smtClean="0">
                <a:cs typeface="B Nazanin" pitchFamily="2" charset="-78"/>
              </a:rPr>
              <a:t>3-به کارکنان کمک می کند </a:t>
            </a:r>
            <a:r>
              <a:rPr lang="fa-IR" sz="3700" dirty="0" smtClean="0">
                <a:solidFill>
                  <a:srgbClr val="FF0000"/>
                </a:solidFill>
                <a:cs typeface="B Nazanin" pitchFamily="2" charset="-78"/>
              </a:rPr>
              <a:t>با رعایت سیاست ها و رویه های سازمانی </a:t>
            </a:r>
            <a:r>
              <a:rPr lang="fa-IR" sz="3700" dirty="0" smtClean="0">
                <a:cs typeface="B Nazanin" pitchFamily="2" charset="-78"/>
              </a:rPr>
              <a:t>برای تحقق اهداف شرکت تلاش کنند</a:t>
            </a:r>
            <a:r>
              <a:rPr lang="fa-IR" sz="3400" dirty="0" smtClean="0">
                <a:cs typeface="B Nazanin" pitchFamily="2" charset="-78"/>
              </a:rPr>
              <a:t>.</a:t>
            </a:r>
            <a:endParaRPr lang="en-US" sz="3400" dirty="0" smtClean="0">
              <a:cs typeface="B Nazanin" pitchFamily="2" charset="-78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1835</TotalTime>
  <Words>2602</Words>
  <Application>Microsoft Office PowerPoint</Application>
  <PresentationFormat>On-screen Show (4:3)</PresentationFormat>
  <Paragraphs>250</Paragraphs>
  <Slides>42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PowerPoint Presentation</vt:lpstr>
      <vt:lpstr>سیستمهای اطلاعاتی  حسابداری</vt:lpstr>
      <vt:lpstr>تهديدها ومخاطرات سيستم های اطلاعات حسابداري</vt:lpstr>
      <vt:lpstr> </vt:lpstr>
      <vt:lpstr> </vt:lpstr>
      <vt:lpstr>چرا تهدیدهای سیستمهای اطلاعاتی حسابداری(مشکلات امنیتی) افزایش یافته است؟</vt:lpstr>
      <vt:lpstr>دلایل عدم محافظت کافی از اطلاعات توسط سازمان ها</vt:lpstr>
      <vt:lpstr>  اقدامات مثبت برای افزایش امنیت و کنترل رایانه ها </vt:lpstr>
      <vt:lpstr>مفاهیم کنترل</vt:lpstr>
      <vt:lpstr>ساختار کنترل داخلی</vt:lpstr>
      <vt:lpstr>طبقه بندی کنترل های داخلی </vt:lpstr>
      <vt:lpstr>کنترل های پیشگیرانه</vt:lpstr>
      <vt:lpstr>کنترل های عمومی</vt:lpstr>
      <vt:lpstr>کنترل های ورودی</vt:lpstr>
      <vt:lpstr>پنج عنصر مهم مدل کنترل داخلی کمیته سازمانهای مسئول</vt:lpstr>
      <vt:lpstr>الف - محيط كنترل</vt:lpstr>
      <vt:lpstr>1-صداقت،درستكاري ومعيارهاي اخلاقي</vt:lpstr>
      <vt:lpstr>3- ساختار سازمانی</vt:lpstr>
      <vt:lpstr>   -4 کمیته حسابرسی</vt:lpstr>
      <vt:lpstr>5-تفویض اختیار و مسئولیت در سازمان</vt:lpstr>
      <vt:lpstr>6- سیاستها و روشهای مدیریت منابع انسانی</vt:lpstr>
      <vt:lpstr>7- عوامل برون سازمانی</vt:lpstr>
      <vt:lpstr> </vt:lpstr>
      <vt:lpstr>ب- فعالیتهای کنترلی</vt:lpstr>
      <vt:lpstr>1- صدور مجوز معاملات و فعالیتها</vt:lpstr>
      <vt:lpstr>2- تفکیک مناسب وظایف ومسئولیتها</vt:lpstr>
      <vt:lpstr>وظایف واحدهای فعالیت تفکیک شده</vt:lpstr>
      <vt:lpstr>3-طراحی و استفاده مناسب از اسناد ومدارک</vt:lpstr>
      <vt:lpstr> </vt:lpstr>
      <vt:lpstr>ج- انواع بررسیهای مستقل عملیات</vt:lpstr>
      <vt:lpstr>انواع جمع های دسته ای</vt:lpstr>
      <vt:lpstr>سوال: شرکتها با چه نوع تهدیدهای مواجه اند؟</vt:lpstr>
      <vt:lpstr>سوال: چه نوع تهدیدهای سیستم مبادله الکترونیکی داده ای شرکتها را با خطر مواجه می کند؟</vt:lpstr>
      <vt:lpstr>ج- روش ارزیابی ریسک در طراحی کنترلهای داخلی</vt:lpstr>
      <vt:lpstr>بر آورد هزینه – منفعت کنترلهای داخلی</vt:lpstr>
      <vt:lpstr>تعیین اثربخشی هزینه-منفعت سیستم کنترل داخلی</vt:lpstr>
      <vt:lpstr>چ- اطلاعات وارتباطات</vt:lpstr>
      <vt:lpstr>ح-  روشهای اصلی بازبینی و کنترل عملکرد</vt:lpstr>
      <vt:lpstr>1- سرپرستی موثر</vt:lpstr>
      <vt:lpstr>2- حسابداری سنجش مسئولیت</vt:lpstr>
      <vt:lpstr> </vt:lpstr>
      <vt:lpstr> </vt:lpstr>
    </vt:vector>
  </TitlesOfParts>
  <Company>MRT Win2Farsi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36360</dc:creator>
  <cp:lastModifiedBy>aramis</cp:lastModifiedBy>
  <cp:revision>195</cp:revision>
  <dcterms:created xsi:type="dcterms:W3CDTF">2013-10-17T04:58:55Z</dcterms:created>
  <dcterms:modified xsi:type="dcterms:W3CDTF">2014-03-13T03:22:41Z</dcterms:modified>
</cp:coreProperties>
</file>