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8" r:id="rId2"/>
    <p:sldId id="256" r:id="rId3"/>
    <p:sldId id="257" r:id="rId4"/>
    <p:sldId id="293" r:id="rId5"/>
    <p:sldId id="261" r:id="rId6"/>
    <p:sldId id="262" r:id="rId7"/>
    <p:sldId id="289" r:id="rId8"/>
    <p:sldId id="265" r:id="rId9"/>
    <p:sldId id="270" r:id="rId10"/>
    <p:sldId id="271" r:id="rId11"/>
    <p:sldId id="291" r:id="rId12"/>
    <p:sldId id="267" r:id="rId13"/>
    <p:sldId id="268" r:id="rId14"/>
    <p:sldId id="269" r:id="rId15"/>
    <p:sldId id="272" r:id="rId16"/>
    <p:sldId id="274" r:id="rId17"/>
    <p:sldId id="277" r:id="rId18"/>
    <p:sldId id="280" r:id="rId19"/>
    <p:sldId id="284" r:id="rId20"/>
    <p:sldId id="281" r:id="rId21"/>
    <p:sldId id="283" r:id="rId22"/>
    <p:sldId id="292" r:id="rId23"/>
    <p:sldId id="282" r:id="rId24"/>
    <p:sldId id="286" r:id="rId25"/>
    <p:sldId id="287" r:id="rId26"/>
    <p:sldId id="285" r:id="rId27"/>
    <p:sldId id="259" r:id="rId2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66"/>
    <a:srgbClr val="B55EDC"/>
    <a:srgbClr val="99FF99"/>
    <a:srgbClr val="292929"/>
    <a:srgbClr val="873AC0"/>
    <a:srgbClr val="FFFFCC"/>
    <a:srgbClr val="FFFFFF"/>
    <a:srgbClr val="4D4D4D"/>
    <a:srgbClr val="777777"/>
    <a:srgbClr val="B2B2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897" autoAdjust="0"/>
    <p:restoredTop sz="94579" autoAdjust="0"/>
  </p:normalViewPr>
  <p:slideViewPr>
    <p:cSldViewPr>
      <p:cViewPr>
        <p:scale>
          <a:sx n="82" d="100"/>
          <a:sy n="82" d="100"/>
        </p:scale>
        <p:origin x="-888" y="19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iagrams/_rels/data7.xml.rels><?xml version="1.0" encoding="UTF-8" standalone="yes"?>
<Relationships xmlns="http://schemas.openxmlformats.org/package/2006/relationships"><Relationship Id="rId1" Type="http://schemas.openxmlformats.org/officeDocument/2006/relationships/image" Target="../media/image9.jpeg"/></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EE29A68-1129-4CB7-AC25-9F28FF75A6B4}" type="doc">
      <dgm:prSet loTypeId="urn:microsoft.com/office/officeart/2005/8/layout/vList5" loCatId="list" qsTypeId="urn:microsoft.com/office/officeart/2005/8/quickstyle/3d2" qsCatId="3D" csTypeId="urn:microsoft.com/office/officeart/2005/8/colors/colorful4" csCatId="colorful" phldr="1"/>
      <dgm:spPr/>
      <dgm:t>
        <a:bodyPr/>
        <a:lstStyle/>
        <a:p>
          <a:pPr rtl="1"/>
          <a:endParaRPr lang="fa-IR"/>
        </a:p>
      </dgm:t>
    </dgm:pt>
    <dgm:pt modelId="{94E1C56A-52E4-4119-B3EB-5875240ABD56}">
      <dgm:prSet phldrT="[Text]" custT="1"/>
      <dgm:spPr/>
      <dgm:t>
        <a:bodyPr/>
        <a:lstStyle/>
        <a:p>
          <a:pPr rtl="1"/>
          <a:r>
            <a:rPr lang="fa-IR" sz="2400" b="1" dirty="0" smtClean="0">
              <a:cs typeface="B Nazanin" pitchFamily="2" charset="-78"/>
            </a:rPr>
            <a:t>سيستم مديريت بانک اطلاعاتي</a:t>
          </a:r>
          <a:endParaRPr lang="fa-IR" sz="2400" b="1" dirty="0">
            <a:cs typeface="B Nazanin" pitchFamily="2" charset="-78"/>
          </a:endParaRPr>
        </a:p>
      </dgm:t>
    </dgm:pt>
    <dgm:pt modelId="{CF927F5A-F2AA-42A9-A5FD-E6816972D789}" type="parTrans" cxnId="{6DD2601F-FE09-4FFE-8B23-7A89CCA39AC9}">
      <dgm:prSet/>
      <dgm:spPr/>
      <dgm:t>
        <a:bodyPr/>
        <a:lstStyle/>
        <a:p>
          <a:pPr rtl="1"/>
          <a:endParaRPr lang="fa-IR"/>
        </a:p>
      </dgm:t>
    </dgm:pt>
    <dgm:pt modelId="{839E92C9-6B15-473B-BF50-9740DD2E77A8}" type="sibTrans" cxnId="{6DD2601F-FE09-4FFE-8B23-7A89CCA39AC9}">
      <dgm:prSet/>
      <dgm:spPr/>
      <dgm:t>
        <a:bodyPr/>
        <a:lstStyle/>
        <a:p>
          <a:pPr rtl="1"/>
          <a:endParaRPr lang="fa-IR"/>
        </a:p>
      </dgm:t>
    </dgm:pt>
    <dgm:pt modelId="{8D048F01-A064-4950-B479-079A45385BB1}">
      <dgm:prSet phldrT="[Text]" custT="1"/>
      <dgm:spPr/>
      <dgm:t>
        <a:bodyPr/>
        <a:lstStyle/>
        <a:p>
          <a:pPr rtl="1"/>
          <a:r>
            <a:rPr lang="fa-IR" sz="2000" dirty="0" smtClean="0">
              <a:cs typeface="B Nazanin" pitchFamily="2" charset="-78"/>
            </a:rPr>
            <a:t>برنامه اي که دستيابي به بانک اطلاعاتي را مديريت و کنترل مي کند. </a:t>
          </a:r>
          <a:endParaRPr lang="fa-IR" sz="2000" dirty="0">
            <a:cs typeface="B Nazanin" pitchFamily="2" charset="-78"/>
          </a:endParaRPr>
        </a:p>
      </dgm:t>
    </dgm:pt>
    <dgm:pt modelId="{E0CB09E5-CB01-40BC-99ED-40CACD1490F7}" type="parTrans" cxnId="{B29FDFBA-A123-4C2D-AF67-195D0E90B2A5}">
      <dgm:prSet/>
      <dgm:spPr/>
      <dgm:t>
        <a:bodyPr/>
        <a:lstStyle/>
        <a:p>
          <a:pPr rtl="1"/>
          <a:endParaRPr lang="fa-IR"/>
        </a:p>
      </dgm:t>
    </dgm:pt>
    <dgm:pt modelId="{21C26DF4-2D8C-4987-916D-CF1FBC0C16E9}" type="sibTrans" cxnId="{B29FDFBA-A123-4C2D-AF67-195D0E90B2A5}">
      <dgm:prSet/>
      <dgm:spPr/>
      <dgm:t>
        <a:bodyPr/>
        <a:lstStyle/>
        <a:p>
          <a:pPr rtl="1"/>
          <a:endParaRPr lang="fa-IR"/>
        </a:p>
      </dgm:t>
    </dgm:pt>
    <dgm:pt modelId="{61A643A1-85D6-43EA-96CA-06096A8BD5E7}">
      <dgm:prSet phldrT="[Text]" custT="1"/>
      <dgm:spPr/>
      <dgm:t>
        <a:bodyPr/>
        <a:lstStyle/>
        <a:p>
          <a:pPr rtl="1"/>
          <a:r>
            <a:rPr lang="fa-IR" sz="2400" b="1" dirty="0" smtClean="0">
              <a:solidFill>
                <a:schemeClr val="tx2">
                  <a:lumMod val="95000"/>
                  <a:lumOff val="5000"/>
                </a:schemeClr>
              </a:solidFill>
              <a:cs typeface="B Nazanin" pitchFamily="2" charset="-78"/>
            </a:rPr>
            <a:t>سيستم بانک اطلاعاتي</a:t>
          </a:r>
          <a:endParaRPr lang="fa-IR" sz="2400" b="1" dirty="0">
            <a:solidFill>
              <a:schemeClr val="tx2">
                <a:lumMod val="95000"/>
                <a:lumOff val="5000"/>
              </a:schemeClr>
            </a:solidFill>
            <a:cs typeface="B Nazanin" pitchFamily="2" charset="-78"/>
          </a:endParaRPr>
        </a:p>
      </dgm:t>
    </dgm:pt>
    <dgm:pt modelId="{DB06D202-67AC-4927-8942-AF936328482C}" type="parTrans" cxnId="{90689401-83E2-498A-B984-B9E48599012C}">
      <dgm:prSet/>
      <dgm:spPr/>
      <dgm:t>
        <a:bodyPr/>
        <a:lstStyle/>
        <a:p>
          <a:pPr rtl="1"/>
          <a:endParaRPr lang="fa-IR"/>
        </a:p>
      </dgm:t>
    </dgm:pt>
    <dgm:pt modelId="{D477C183-3946-4312-8B39-6B704212AE51}" type="sibTrans" cxnId="{90689401-83E2-498A-B984-B9E48599012C}">
      <dgm:prSet/>
      <dgm:spPr/>
      <dgm:t>
        <a:bodyPr/>
        <a:lstStyle/>
        <a:p>
          <a:pPr rtl="1"/>
          <a:endParaRPr lang="fa-IR"/>
        </a:p>
      </dgm:t>
    </dgm:pt>
    <dgm:pt modelId="{2112A02D-B2BE-4376-9FDC-78C059D4760A}">
      <dgm:prSet phldrT="[Text]" custT="1"/>
      <dgm:spPr/>
      <dgm:t>
        <a:bodyPr/>
        <a:lstStyle/>
        <a:p>
          <a:pPr algn="just" rtl="1"/>
          <a:r>
            <a:rPr lang="fa-IR" sz="2000" dirty="0" smtClean="0">
              <a:cs typeface="B Nazanin" pitchFamily="2" charset="-78"/>
            </a:rPr>
            <a:t>ترکيب بانک اطلاعاتي، سيستم مديريت بانک اطلاعاتي و برنامه هاي کاربردي را که بانک اطلاعاتي مورد استفاده قرار مي دهد.</a:t>
          </a:r>
          <a:endParaRPr lang="fa-IR" sz="2000" dirty="0">
            <a:cs typeface="B Nazanin" pitchFamily="2" charset="-78"/>
          </a:endParaRPr>
        </a:p>
      </dgm:t>
    </dgm:pt>
    <dgm:pt modelId="{21F8FD40-5A51-4BFA-B537-C4A3391C2117}" type="parTrans" cxnId="{C952C938-84CD-433F-9D3E-3E2641DCEF08}">
      <dgm:prSet/>
      <dgm:spPr/>
      <dgm:t>
        <a:bodyPr/>
        <a:lstStyle/>
        <a:p>
          <a:pPr rtl="1"/>
          <a:endParaRPr lang="fa-IR"/>
        </a:p>
      </dgm:t>
    </dgm:pt>
    <dgm:pt modelId="{E5038B9B-81DE-4E1D-9B07-5EDA204EE97D}" type="sibTrans" cxnId="{C952C938-84CD-433F-9D3E-3E2641DCEF08}">
      <dgm:prSet/>
      <dgm:spPr/>
      <dgm:t>
        <a:bodyPr/>
        <a:lstStyle/>
        <a:p>
          <a:pPr rtl="1"/>
          <a:endParaRPr lang="fa-IR"/>
        </a:p>
      </dgm:t>
    </dgm:pt>
    <dgm:pt modelId="{EF2BB0DF-0C82-4B38-9A78-69416E97444A}">
      <dgm:prSet phldrT="[Text]" custT="1"/>
      <dgm:spPr/>
      <dgm:t>
        <a:bodyPr/>
        <a:lstStyle/>
        <a:p>
          <a:pPr rtl="1"/>
          <a:r>
            <a:rPr lang="fa-IR" sz="2400" b="1" dirty="0" smtClean="0">
              <a:solidFill>
                <a:schemeClr val="tx2">
                  <a:lumMod val="95000"/>
                  <a:lumOff val="5000"/>
                </a:schemeClr>
              </a:solidFill>
              <a:cs typeface="B Nazanin" pitchFamily="2" charset="-78"/>
            </a:rPr>
            <a:t>مدير  بانک اطلاعاتي</a:t>
          </a:r>
          <a:endParaRPr lang="fa-IR" sz="2400" b="1" dirty="0">
            <a:solidFill>
              <a:schemeClr val="tx2">
                <a:lumMod val="95000"/>
                <a:lumOff val="5000"/>
              </a:schemeClr>
            </a:solidFill>
            <a:cs typeface="B Nazanin" pitchFamily="2" charset="-78"/>
          </a:endParaRPr>
        </a:p>
      </dgm:t>
    </dgm:pt>
    <dgm:pt modelId="{E6ECFF2A-0565-41CB-8923-D9399CEEA7EA}" type="parTrans" cxnId="{91A12D18-C475-4B97-8D4B-E7F92D1AE5F5}">
      <dgm:prSet/>
      <dgm:spPr/>
      <dgm:t>
        <a:bodyPr/>
        <a:lstStyle/>
        <a:p>
          <a:pPr rtl="1"/>
          <a:endParaRPr lang="fa-IR"/>
        </a:p>
      </dgm:t>
    </dgm:pt>
    <dgm:pt modelId="{BBE41ADF-D5EA-465B-A37D-F6C03C2E5E7D}" type="sibTrans" cxnId="{91A12D18-C475-4B97-8D4B-E7F92D1AE5F5}">
      <dgm:prSet/>
      <dgm:spPr/>
      <dgm:t>
        <a:bodyPr/>
        <a:lstStyle/>
        <a:p>
          <a:pPr rtl="1"/>
          <a:endParaRPr lang="fa-IR"/>
        </a:p>
      </dgm:t>
    </dgm:pt>
    <dgm:pt modelId="{9B76F61C-B23F-45F2-A084-9F6B08EDD312}">
      <dgm:prSet phldrT="[Text]" custT="1"/>
      <dgm:spPr/>
      <dgm:t>
        <a:bodyPr/>
        <a:lstStyle/>
        <a:p>
          <a:pPr rtl="1"/>
          <a:r>
            <a:rPr lang="fa-IR" sz="2000" dirty="0" smtClean="0">
              <a:cs typeface="B Nazanin" pitchFamily="2" charset="-78"/>
            </a:rPr>
            <a:t>شخصي که مسئول بانک اطلاعاتي است.</a:t>
          </a:r>
          <a:endParaRPr lang="fa-IR" sz="2000" dirty="0">
            <a:cs typeface="B Nazanin" pitchFamily="2" charset="-78"/>
          </a:endParaRPr>
        </a:p>
      </dgm:t>
    </dgm:pt>
    <dgm:pt modelId="{F856FD1A-10F1-4902-A1AE-3BDF7FFFC92A}" type="parTrans" cxnId="{921B3BDA-3053-418E-BEE6-7C0BB4FF7BE4}">
      <dgm:prSet/>
      <dgm:spPr/>
      <dgm:t>
        <a:bodyPr/>
        <a:lstStyle/>
        <a:p>
          <a:pPr rtl="1"/>
          <a:endParaRPr lang="fa-IR"/>
        </a:p>
      </dgm:t>
    </dgm:pt>
    <dgm:pt modelId="{77EE84F1-47EF-47F3-8E65-D7431F09D4FE}" type="sibTrans" cxnId="{921B3BDA-3053-418E-BEE6-7C0BB4FF7BE4}">
      <dgm:prSet/>
      <dgm:spPr/>
      <dgm:t>
        <a:bodyPr/>
        <a:lstStyle/>
        <a:p>
          <a:pPr rtl="1"/>
          <a:endParaRPr lang="fa-IR"/>
        </a:p>
      </dgm:t>
    </dgm:pt>
    <dgm:pt modelId="{72BBAD31-9A1A-4717-9A17-5EB909BD8BCB}" type="pres">
      <dgm:prSet presAssocID="{3EE29A68-1129-4CB7-AC25-9F28FF75A6B4}" presName="Name0" presStyleCnt="0">
        <dgm:presLayoutVars>
          <dgm:dir/>
          <dgm:animLvl val="lvl"/>
          <dgm:resizeHandles val="exact"/>
        </dgm:presLayoutVars>
      </dgm:prSet>
      <dgm:spPr/>
      <dgm:t>
        <a:bodyPr/>
        <a:lstStyle/>
        <a:p>
          <a:pPr rtl="1"/>
          <a:endParaRPr lang="fa-IR"/>
        </a:p>
      </dgm:t>
    </dgm:pt>
    <dgm:pt modelId="{D2B96A48-A8D9-4DAA-9B75-70FDFA77E0E8}" type="pres">
      <dgm:prSet presAssocID="{94E1C56A-52E4-4119-B3EB-5875240ABD56}" presName="linNode" presStyleCnt="0"/>
      <dgm:spPr/>
    </dgm:pt>
    <dgm:pt modelId="{1B539FE6-763D-45E0-A8B8-7784C354DEEA}" type="pres">
      <dgm:prSet presAssocID="{94E1C56A-52E4-4119-B3EB-5875240ABD56}" presName="parentText" presStyleLbl="node1" presStyleIdx="0" presStyleCnt="3" custLinFactNeighborX="-543" custLinFactNeighborY="2786">
        <dgm:presLayoutVars>
          <dgm:chMax val="1"/>
          <dgm:bulletEnabled val="1"/>
        </dgm:presLayoutVars>
      </dgm:prSet>
      <dgm:spPr/>
      <dgm:t>
        <a:bodyPr/>
        <a:lstStyle/>
        <a:p>
          <a:pPr rtl="1"/>
          <a:endParaRPr lang="fa-IR"/>
        </a:p>
      </dgm:t>
    </dgm:pt>
    <dgm:pt modelId="{57BB3031-B3A9-46AB-BF09-2F369D74E80C}" type="pres">
      <dgm:prSet presAssocID="{94E1C56A-52E4-4119-B3EB-5875240ABD56}" presName="descendantText" presStyleLbl="alignAccFollowNode1" presStyleIdx="0" presStyleCnt="3">
        <dgm:presLayoutVars>
          <dgm:bulletEnabled val="1"/>
        </dgm:presLayoutVars>
      </dgm:prSet>
      <dgm:spPr/>
      <dgm:t>
        <a:bodyPr/>
        <a:lstStyle/>
        <a:p>
          <a:pPr rtl="1"/>
          <a:endParaRPr lang="fa-IR"/>
        </a:p>
      </dgm:t>
    </dgm:pt>
    <dgm:pt modelId="{0C027FAD-8BF7-4DF4-883B-6D868569F7B1}" type="pres">
      <dgm:prSet presAssocID="{839E92C9-6B15-473B-BF50-9740DD2E77A8}" presName="sp" presStyleCnt="0"/>
      <dgm:spPr/>
    </dgm:pt>
    <dgm:pt modelId="{663EE0D2-DFE2-4026-8419-C90AC13EBE2E}" type="pres">
      <dgm:prSet presAssocID="{61A643A1-85D6-43EA-96CA-06096A8BD5E7}" presName="linNode" presStyleCnt="0"/>
      <dgm:spPr/>
    </dgm:pt>
    <dgm:pt modelId="{A82CFBAF-6818-459D-A36D-B84209BDCC66}" type="pres">
      <dgm:prSet presAssocID="{61A643A1-85D6-43EA-96CA-06096A8BD5E7}" presName="parentText" presStyleLbl="node1" presStyleIdx="1" presStyleCnt="3">
        <dgm:presLayoutVars>
          <dgm:chMax val="1"/>
          <dgm:bulletEnabled val="1"/>
        </dgm:presLayoutVars>
      </dgm:prSet>
      <dgm:spPr/>
      <dgm:t>
        <a:bodyPr/>
        <a:lstStyle/>
        <a:p>
          <a:pPr rtl="1"/>
          <a:endParaRPr lang="fa-IR"/>
        </a:p>
      </dgm:t>
    </dgm:pt>
    <dgm:pt modelId="{27D62932-45DB-4758-8186-153CBD48CF22}" type="pres">
      <dgm:prSet presAssocID="{61A643A1-85D6-43EA-96CA-06096A8BD5E7}" presName="descendantText" presStyleLbl="alignAccFollowNode1" presStyleIdx="1" presStyleCnt="3">
        <dgm:presLayoutVars>
          <dgm:bulletEnabled val="1"/>
        </dgm:presLayoutVars>
      </dgm:prSet>
      <dgm:spPr/>
      <dgm:t>
        <a:bodyPr/>
        <a:lstStyle/>
        <a:p>
          <a:pPr rtl="1"/>
          <a:endParaRPr lang="fa-IR"/>
        </a:p>
      </dgm:t>
    </dgm:pt>
    <dgm:pt modelId="{564AB5FB-278D-43C3-9259-F4B28CD25165}" type="pres">
      <dgm:prSet presAssocID="{D477C183-3946-4312-8B39-6B704212AE51}" presName="sp" presStyleCnt="0"/>
      <dgm:spPr/>
    </dgm:pt>
    <dgm:pt modelId="{711436B0-C283-44DF-B4E0-386E6171CA89}" type="pres">
      <dgm:prSet presAssocID="{EF2BB0DF-0C82-4B38-9A78-69416E97444A}" presName="linNode" presStyleCnt="0"/>
      <dgm:spPr/>
    </dgm:pt>
    <dgm:pt modelId="{C57F28C3-F971-4CF6-AF69-B697B49E5DFB}" type="pres">
      <dgm:prSet presAssocID="{EF2BB0DF-0C82-4B38-9A78-69416E97444A}" presName="parentText" presStyleLbl="node1" presStyleIdx="2" presStyleCnt="3">
        <dgm:presLayoutVars>
          <dgm:chMax val="1"/>
          <dgm:bulletEnabled val="1"/>
        </dgm:presLayoutVars>
      </dgm:prSet>
      <dgm:spPr/>
      <dgm:t>
        <a:bodyPr/>
        <a:lstStyle/>
        <a:p>
          <a:pPr rtl="1"/>
          <a:endParaRPr lang="fa-IR"/>
        </a:p>
      </dgm:t>
    </dgm:pt>
    <dgm:pt modelId="{F84796F7-9D27-4B1B-B80C-D7EC634EFA75}" type="pres">
      <dgm:prSet presAssocID="{EF2BB0DF-0C82-4B38-9A78-69416E97444A}" presName="descendantText" presStyleLbl="alignAccFollowNode1" presStyleIdx="2" presStyleCnt="3">
        <dgm:presLayoutVars>
          <dgm:bulletEnabled val="1"/>
        </dgm:presLayoutVars>
      </dgm:prSet>
      <dgm:spPr/>
      <dgm:t>
        <a:bodyPr/>
        <a:lstStyle/>
        <a:p>
          <a:pPr rtl="1"/>
          <a:endParaRPr lang="fa-IR"/>
        </a:p>
      </dgm:t>
    </dgm:pt>
  </dgm:ptLst>
  <dgm:cxnLst>
    <dgm:cxn modelId="{90689401-83E2-498A-B984-B9E48599012C}" srcId="{3EE29A68-1129-4CB7-AC25-9F28FF75A6B4}" destId="{61A643A1-85D6-43EA-96CA-06096A8BD5E7}" srcOrd="1" destOrd="0" parTransId="{DB06D202-67AC-4927-8942-AF936328482C}" sibTransId="{D477C183-3946-4312-8B39-6B704212AE51}"/>
    <dgm:cxn modelId="{4D2A5440-A582-41CB-A77D-4C452BB11D9E}" type="presOf" srcId="{61A643A1-85D6-43EA-96CA-06096A8BD5E7}" destId="{A82CFBAF-6818-459D-A36D-B84209BDCC66}" srcOrd="0" destOrd="0" presId="urn:microsoft.com/office/officeart/2005/8/layout/vList5"/>
    <dgm:cxn modelId="{C952C938-84CD-433F-9D3E-3E2641DCEF08}" srcId="{61A643A1-85D6-43EA-96CA-06096A8BD5E7}" destId="{2112A02D-B2BE-4376-9FDC-78C059D4760A}" srcOrd="0" destOrd="0" parTransId="{21F8FD40-5A51-4BFA-B537-C4A3391C2117}" sibTransId="{E5038B9B-81DE-4E1D-9B07-5EDA204EE97D}"/>
    <dgm:cxn modelId="{3040EF96-95D7-4E64-AB54-D76A278E6B72}" type="presOf" srcId="{EF2BB0DF-0C82-4B38-9A78-69416E97444A}" destId="{C57F28C3-F971-4CF6-AF69-B697B49E5DFB}" srcOrd="0" destOrd="0" presId="urn:microsoft.com/office/officeart/2005/8/layout/vList5"/>
    <dgm:cxn modelId="{BD21E660-A233-4609-BE2A-50EA585FBD3E}" type="presOf" srcId="{3EE29A68-1129-4CB7-AC25-9F28FF75A6B4}" destId="{72BBAD31-9A1A-4717-9A17-5EB909BD8BCB}" srcOrd="0" destOrd="0" presId="urn:microsoft.com/office/officeart/2005/8/layout/vList5"/>
    <dgm:cxn modelId="{DEC10B8F-AD67-433F-BDEC-8D6BD1C62F8B}" type="presOf" srcId="{8D048F01-A064-4950-B479-079A45385BB1}" destId="{57BB3031-B3A9-46AB-BF09-2F369D74E80C}" srcOrd="0" destOrd="0" presId="urn:microsoft.com/office/officeart/2005/8/layout/vList5"/>
    <dgm:cxn modelId="{91A12D18-C475-4B97-8D4B-E7F92D1AE5F5}" srcId="{3EE29A68-1129-4CB7-AC25-9F28FF75A6B4}" destId="{EF2BB0DF-0C82-4B38-9A78-69416E97444A}" srcOrd="2" destOrd="0" parTransId="{E6ECFF2A-0565-41CB-8923-D9399CEEA7EA}" sibTransId="{BBE41ADF-D5EA-465B-A37D-F6C03C2E5E7D}"/>
    <dgm:cxn modelId="{6DD2601F-FE09-4FFE-8B23-7A89CCA39AC9}" srcId="{3EE29A68-1129-4CB7-AC25-9F28FF75A6B4}" destId="{94E1C56A-52E4-4119-B3EB-5875240ABD56}" srcOrd="0" destOrd="0" parTransId="{CF927F5A-F2AA-42A9-A5FD-E6816972D789}" sibTransId="{839E92C9-6B15-473B-BF50-9740DD2E77A8}"/>
    <dgm:cxn modelId="{86C4B94F-BDFC-484C-8448-C6C4046CB525}" type="presOf" srcId="{9B76F61C-B23F-45F2-A084-9F6B08EDD312}" destId="{F84796F7-9D27-4B1B-B80C-D7EC634EFA75}" srcOrd="0" destOrd="0" presId="urn:microsoft.com/office/officeart/2005/8/layout/vList5"/>
    <dgm:cxn modelId="{B29FDFBA-A123-4C2D-AF67-195D0E90B2A5}" srcId="{94E1C56A-52E4-4119-B3EB-5875240ABD56}" destId="{8D048F01-A064-4950-B479-079A45385BB1}" srcOrd="0" destOrd="0" parTransId="{E0CB09E5-CB01-40BC-99ED-40CACD1490F7}" sibTransId="{21C26DF4-2D8C-4987-916D-CF1FBC0C16E9}"/>
    <dgm:cxn modelId="{921B3BDA-3053-418E-BEE6-7C0BB4FF7BE4}" srcId="{EF2BB0DF-0C82-4B38-9A78-69416E97444A}" destId="{9B76F61C-B23F-45F2-A084-9F6B08EDD312}" srcOrd="0" destOrd="0" parTransId="{F856FD1A-10F1-4902-A1AE-3BDF7FFFC92A}" sibTransId="{77EE84F1-47EF-47F3-8E65-D7431F09D4FE}"/>
    <dgm:cxn modelId="{272C7BC5-D712-4D34-A0A3-3E4012A8CCC5}" type="presOf" srcId="{94E1C56A-52E4-4119-B3EB-5875240ABD56}" destId="{1B539FE6-763D-45E0-A8B8-7784C354DEEA}" srcOrd="0" destOrd="0" presId="urn:microsoft.com/office/officeart/2005/8/layout/vList5"/>
    <dgm:cxn modelId="{F6A4B8A3-CDA6-4109-9981-17DCFE2EE658}" type="presOf" srcId="{2112A02D-B2BE-4376-9FDC-78C059D4760A}" destId="{27D62932-45DB-4758-8186-153CBD48CF22}" srcOrd="0" destOrd="0" presId="urn:microsoft.com/office/officeart/2005/8/layout/vList5"/>
    <dgm:cxn modelId="{13570846-EC94-4BE2-B36C-752C90A946D3}" type="presParOf" srcId="{72BBAD31-9A1A-4717-9A17-5EB909BD8BCB}" destId="{D2B96A48-A8D9-4DAA-9B75-70FDFA77E0E8}" srcOrd="0" destOrd="0" presId="urn:microsoft.com/office/officeart/2005/8/layout/vList5"/>
    <dgm:cxn modelId="{32A7D11C-F10B-4AAD-8062-1DB14C2DEFA4}" type="presParOf" srcId="{D2B96A48-A8D9-4DAA-9B75-70FDFA77E0E8}" destId="{1B539FE6-763D-45E0-A8B8-7784C354DEEA}" srcOrd="0" destOrd="0" presId="urn:microsoft.com/office/officeart/2005/8/layout/vList5"/>
    <dgm:cxn modelId="{0318C1E4-94A6-4ABC-8844-C99974D8F138}" type="presParOf" srcId="{D2B96A48-A8D9-4DAA-9B75-70FDFA77E0E8}" destId="{57BB3031-B3A9-46AB-BF09-2F369D74E80C}" srcOrd="1" destOrd="0" presId="urn:microsoft.com/office/officeart/2005/8/layout/vList5"/>
    <dgm:cxn modelId="{141E06E3-3937-4FDC-823B-BD168A1C56C6}" type="presParOf" srcId="{72BBAD31-9A1A-4717-9A17-5EB909BD8BCB}" destId="{0C027FAD-8BF7-4DF4-883B-6D868569F7B1}" srcOrd="1" destOrd="0" presId="urn:microsoft.com/office/officeart/2005/8/layout/vList5"/>
    <dgm:cxn modelId="{4D5EC98E-1D88-44CC-8F3F-F208C4B17E1B}" type="presParOf" srcId="{72BBAD31-9A1A-4717-9A17-5EB909BD8BCB}" destId="{663EE0D2-DFE2-4026-8419-C90AC13EBE2E}" srcOrd="2" destOrd="0" presId="urn:microsoft.com/office/officeart/2005/8/layout/vList5"/>
    <dgm:cxn modelId="{91BBC38A-494C-4CC0-B518-6BFB9645F299}" type="presParOf" srcId="{663EE0D2-DFE2-4026-8419-C90AC13EBE2E}" destId="{A82CFBAF-6818-459D-A36D-B84209BDCC66}" srcOrd="0" destOrd="0" presId="urn:microsoft.com/office/officeart/2005/8/layout/vList5"/>
    <dgm:cxn modelId="{503FE83C-688E-4782-A302-7E1FB9360B87}" type="presParOf" srcId="{663EE0D2-DFE2-4026-8419-C90AC13EBE2E}" destId="{27D62932-45DB-4758-8186-153CBD48CF22}" srcOrd="1" destOrd="0" presId="urn:microsoft.com/office/officeart/2005/8/layout/vList5"/>
    <dgm:cxn modelId="{D47F3F3D-334B-423F-AC63-6DC82792D122}" type="presParOf" srcId="{72BBAD31-9A1A-4717-9A17-5EB909BD8BCB}" destId="{564AB5FB-278D-43C3-9259-F4B28CD25165}" srcOrd="3" destOrd="0" presId="urn:microsoft.com/office/officeart/2005/8/layout/vList5"/>
    <dgm:cxn modelId="{EBA33FDB-CFF2-4BE9-9EEA-9FEAA6B9B997}" type="presParOf" srcId="{72BBAD31-9A1A-4717-9A17-5EB909BD8BCB}" destId="{711436B0-C283-44DF-B4E0-386E6171CA89}" srcOrd="4" destOrd="0" presId="urn:microsoft.com/office/officeart/2005/8/layout/vList5"/>
    <dgm:cxn modelId="{D88106F2-0D82-4A55-B502-87C281D37626}" type="presParOf" srcId="{711436B0-C283-44DF-B4E0-386E6171CA89}" destId="{C57F28C3-F971-4CF6-AF69-B697B49E5DFB}" srcOrd="0" destOrd="0" presId="urn:microsoft.com/office/officeart/2005/8/layout/vList5"/>
    <dgm:cxn modelId="{6D18718A-B8AE-4B0B-89F9-B60E63EAC58D}" type="presParOf" srcId="{711436B0-C283-44DF-B4E0-386E6171CA89}" destId="{F84796F7-9D27-4B1B-B80C-D7EC634EFA75}"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3D54F60-DDA1-4C63-9568-B7ABE707FB5E}" type="doc">
      <dgm:prSet loTypeId="urn:microsoft.com/office/officeart/2005/8/layout/target3" loCatId="list" qsTypeId="urn:microsoft.com/office/officeart/2005/8/quickstyle/3d2" qsCatId="3D" csTypeId="urn:microsoft.com/office/officeart/2005/8/colors/colorful2" csCatId="colorful" phldr="1"/>
      <dgm:spPr/>
      <dgm:t>
        <a:bodyPr/>
        <a:lstStyle/>
        <a:p>
          <a:pPr rtl="1"/>
          <a:endParaRPr lang="fa-IR"/>
        </a:p>
      </dgm:t>
    </dgm:pt>
    <dgm:pt modelId="{F45F7B90-0CE3-444B-9128-005EA2B8EE6E}">
      <dgm:prSet custT="1"/>
      <dgm:spPr/>
      <dgm:t>
        <a:bodyPr/>
        <a:lstStyle/>
        <a:p>
          <a:pPr algn="r" rtl="1"/>
          <a:r>
            <a:rPr lang="fa-IR" sz="2400" b="1" dirty="0" smtClean="0">
              <a:cs typeface="B Mitra" pitchFamily="2" charset="-78"/>
            </a:rPr>
            <a:t>نمودار  سطح مفهومي</a:t>
          </a:r>
          <a:endParaRPr lang="fa-IR" sz="2400" b="1" dirty="0">
            <a:cs typeface="2  Badr" pitchFamily="2" charset="-78"/>
          </a:endParaRPr>
        </a:p>
      </dgm:t>
    </dgm:pt>
    <dgm:pt modelId="{EB4F5B0E-EF58-4708-A2C3-C1BA74B56C17}" type="sibTrans" cxnId="{0D1B93F8-9874-410F-B4A0-C111746A746A}">
      <dgm:prSet/>
      <dgm:spPr/>
      <dgm:t>
        <a:bodyPr/>
        <a:lstStyle/>
        <a:p>
          <a:pPr rtl="1"/>
          <a:endParaRPr lang="fa-IR"/>
        </a:p>
      </dgm:t>
    </dgm:pt>
    <dgm:pt modelId="{17815073-0E9C-425F-87B3-B5AB0E9F4176}" type="parTrans" cxnId="{0D1B93F8-9874-410F-B4A0-C111746A746A}">
      <dgm:prSet/>
      <dgm:spPr/>
      <dgm:t>
        <a:bodyPr/>
        <a:lstStyle/>
        <a:p>
          <a:pPr rtl="1"/>
          <a:endParaRPr lang="fa-IR"/>
        </a:p>
      </dgm:t>
    </dgm:pt>
    <dgm:pt modelId="{B43DAABF-7EC3-4040-9FB8-6CB4811B3805}">
      <dgm:prSet custT="1"/>
      <dgm:spPr/>
      <dgm:t>
        <a:bodyPr/>
        <a:lstStyle/>
        <a:p>
          <a:pPr rtl="1"/>
          <a:r>
            <a:rPr lang="fa-IR" sz="2400" b="1" dirty="0" smtClean="0">
              <a:cs typeface="B Mitra" pitchFamily="2" charset="-78"/>
            </a:rPr>
            <a:t>نمودار سطح خارجي</a:t>
          </a:r>
          <a:endParaRPr lang="fa-IR" sz="2400" b="1" dirty="0">
            <a:cs typeface="2  Badr" pitchFamily="2" charset="-78"/>
          </a:endParaRPr>
        </a:p>
      </dgm:t>
    </dgm:pt>
    <dgm:pt modelId="{90AC5252-ADBE-4BB0-A4FE-14A60AE66291}" type="parTrans" cxnId="{195C6E58-13E5-41FC-83BE-56C49B1D7620}">
      <dgm:prSet/>
      <dgm:spPr/>
      <dgm:t>
        <a:bodyPr/>
        <a:lstStyle/>
        <a:p>
          <a:pPr rtl="1"/>
          <a:endParaRPr lang="fa-IR"/>
        </a:p>
      </dgm:t>
    </dgm:pt>
    <dgm:pt modelId="{CDB03B64-10FF-49B2-9B8F-0A15571C188B}" type="sibTrans" cxnId="{195C6E58-13E5-41FC-83BE-56C49B1D7620}">
      <dgm:prSet/>
      <dgm:spPr/>
      <dgm:t>
        <a:bodyPr/>
        <a:lstStyle/>
        <a:p>
          <a:pPr rtl="1"/>
          <a:endParaRPr lang="fa-IR"/>
        </a:p>
      </dgm:t>
    </dgm:pt>
    <dgm:pt modelId="{10DB76F5-2C10-48EE-B6D5-B09B9949ED40}">
      <dgm:prSet custT="1"/>
      <dgm:spPr/>
      <dgm:t>
        <a:bodyPr/>
        <a:lstStyle/>
        <a:p>
          <a:pPr algn="l" rtl="1"/>
          <a:r>
            <a:rPr lang="fa-IR" sz="2400" b="1" dirty="0" smtClean="0">
              <a:cs typeface="B Mitra" pitchFamily="2" charset="-78"/>
            </a:rPr>
            <a:t>                                نمودار سطح داخلي</a:t>
          </a:r>
          <a:endParaRPr lang="fa-IR" sz="2400" b="1" dirty="0">
            <a:cs typeface="2  Badr" pitchFamily="2" charset="-78"/>
          </a:endParaRPr>
        </a:p>
      </dgm:t>
    </dgm:pt>
    <dgm:pt modelId="{7D8A9447-AB8C-4905-99FC-4332A65A7F3D}" type="parTrans" cxnId="{79659A9C-B704-41A6-9D5A-CA2C11644F63}">
      <dgm:prSet/>
      <dgm:spPr/>
      <dgm:t>
        <a:bodyPr/>
        <a:lstStyle/>
        <a:p>
          <a:pPr rtl="1"/>
          <a:endParaRPr lang="fa-IR"/>
        </a:p>
      </dgm:t>
    </dgm:pt>
    <dgm:pt modelId="{83AF10C3-C2D1-4122-9FF6-DF6572EFCF25}" type="sibTrans" cxnId="{79659A9C-B704-41A6-9D5A-CA2C11644F63}">
      <dgm:prSet/>
      <dgm:spPr/>
      <dgm:t>
        <a:bodyPr/>
        <a:lstStyle/>
        <a:p>
          <a:pPr rtl="1"/>
          <a:endParaRPr lang="fa-IR"/>
        </a:p>
      </dgm:t>
    </dgm:pt>
    <dgm:pt modelId="{D257E9E2-4EBB-496A-A5C1-EFCBC95FC42D}" type="pres">
      <dgm:prSet presAssocID="{83D54F60-DDA1-4C63-9568-B7ABE707FB5E}" presName="Name0" presStyleCnt="0">
        <dgm:presLayoutVars>
          <dgm:chMax val="7"/>
          <dgm:dir/>
          <dgm:animLvl val="lvl"/>
          <dgm:resizeHandles val="exact"/>
        </dgm:presLayoutVars>
      </dgm:prSet>
      <dgm:spPr/>
      <dgm:t>
        <a:bodyPr/>
        <a:lstStyle/>
        <a:p>
          <a:pPr rtl="1"/>
          <a:endParaRPr lang="fa-IR"/>
        </a:p>
      </dgm:t>
    </dgm:pt>
    <dgm:pt modelId="{177366CD-6C05-4DE9-AF1C-E99329D9EA25}" type="pres">
      <dgm:prSet presAssocID="{F45F7B90-0CE3-444B-9128-005EA2B8EE6E}" presName="circle1" presStyleLbl="node1" presStyleIdx="0" presStyleCnt="3"/>
      <dgm:spPr/>
      <dgm:t>
        <a:bodyPr/>
        <a:lstStyle/>
        <a:p>
          <a:pPr rtl="1"/>
          <a:endParaRPr lang="fa-IR"/>
        </a:p>
      </dgm:t>
    </dgm:pt>
    <dgm:pt modelId="{446EA659-A875-45B9-8A83-074A6014993A}" type="pres">
      <dgm:prSet presAssocID="{F45F7B90-0CE3-444B-9128-005EA2B8EE6E}" presName="space" presStyleCnt="0"/>
      <dgm:spPr/>
      <dgm:t>
        <a:bodyPr/>
        <a:lstStyle/>
        <a:p>
          <a:pPr rtl="1"/>
          <a:endParaRPr lang="fa-IR"/>
        </a:p>
      </dgm:t>
    </dgm:pt>
    <dgm:pt modelId="{11D44CA8-CD3B-4A97-9047-BA0A7B402138}" type="pres">
      <dgm:prSet presAssocID="{F45F7B90-0CE3-444B-9128-005EA2B8EE6E}" presName="rect1" presStyleLbl="alignAcc1" presStyleIdx="0" presStyleCnt="3" custLinFactNeighborY="2193"/>
      <dgm:spPr/>
      <dgm:t>
        <a:bodyPr/>
        <a:lstStyle/>
        <a:p>
          <a:pPr rtl="1"/>
          <a:endParaRPr lang="fa-IR"/>
        </a:p>
      </dgm:t>
    </dgm:pt>
    <dgm:pt modelId="{8DE0FC99-3BEB-4150-A721-9A10A0CC52AD}" type="pres">
      <dgm:prSet presAssocID="{B43DAABF-7EC3-4040-9FB8-6CB4811B3805}" presName="vertSpace2" presStyleLbl="node1" presStyleIdx="0" presStyleCnt="3"/>
      <dgm:spPr/>
      <dgm:t>
        <a:bodyPr/>
        <a:lstStyle/>
        <a:p>
          <a:pPr rtl="1"/>
          <a:endParaRPr lang="fa-IR"/>
        </a:p>
      </dgm:t>
    </dgm:pt>
    <dgm:pt modelId="{5D11E6A9-DA9B-441C-B07A-099A0436A853}" type="pres">
      <dgm:prSet presAssocID="{B43DAABF-7EC3-4040-9FB8-6CB4811B3805}" presName="circle2" presStyleLbl="node1" presStyleIdx="1" presStyleCnt="3"/>
      <dgm:spPr/>
      <dgm:t>
        <a:bodyPr/>
        <a:lstStyle/>
        <a:p>
          <a:pPr rtl="1"/>
          <a:endParaRPr lang="fa-IR"/>
        </a:p>
      </dgm:t>
    </dgm:pt>
    <dgm:pt modelId="{9758C6C6-AF20-44DC-A75F-530345B4F9BA}" type="pres">
      <dgm:prSet presAssocID="{B43DAABF-7EC3-4040-9FB8-6CB4811B3805}" presName="rect2" presStyleLbl="alignAcc1" presStyleIdx="1" presStyleCnt="3"/>
      <dgm:spPr/>
      <dgm:t>
        <a:bodyPr/>
        <a:lstStyle/>
        <a:p>
          <a:pPr rtl="1"/>
          <a:endParaRPr lang="fa-IR"/>
        </a:p>
      </dgm:t>
    </dgm:pt>
    <dgm:pt modelId="{F5A08534-7E52-4C0E-A538-29FF30F960E7}" type="pres">
      <dgm:prSet presAssocID="{10DB76F5-2C10-48EE-B6D5-B09B9949ED40}" presName="vertSpace3" presStyleLbl="node1" presStyleIdx="1" presStyleCnt="3"/>
      <dgm:spPr/>
      <dgm:t>
        <a:bodyPr/>
        <a:lstStyle/>
        <a:p>
          <a:pPr rtl="1"/>
          <a:endParaRPr lang="fa-IR"/>
        </a:p>
      </dgm:t>
    </dgm:pt>
    <dgm:pt modelId="{4B00D6AD-49B5-46BD-8148-A8A0EC4FA688}" type="pres">
      <dgm:prSet presAssocID="{10DB76F5-2C10-48EE-B6D5-B09B9949ED40}" presName="circle3" presStyleLbl="node1" presStyleIdx="2" presStyleCnt="3"/>
      <dgm:spPr/>
      <dgm:t>
        <a:bodyPr/>
        <a:lstStyle/>
        <a:p>
          <a:pPr rtl="1"/>
          <a:endParaRPr lang="fa-IR"/>
        </a:p>
      </dgm:t>
    </dgm:pt>
    <dgm:pt modelId="{148B7CB9-95EA-435A-A22A-88C4F6075D89}" type="pres">
      <dgm:prSet presAssocID="{10DB76F5-2C10-48EE-B6D5-B09B9949ED40}" presName="rect3" presStyleLbl="alignAcc1" presStyleIdx="2" presStyleCnt="3"/>
      <dgm:spPr/>
      <dgm:t>
        <a:bodyPr/>
        <a:lstStyle/>
        <a:p>
          <a:pPr rtl="1"/>
          <a:endParaRPr lang="fa-IR"/>
        </a:p>
      </dgm:t>
    </dgm:pt>
    <dgm:pt modelId="{D8C77990-364F-46F9-9D6D-11497B8B4961}" type="pres">
      <dgm:prSet presAssocID="{F45F7B90-0CE3-444B-9128-005EA2B8EE6E}" presName="rect1ParTxNoCh" presStyleLbl="alignAcc1" presStyleIdx="2" presStyleCnt="3">
        <dgm:presLayoutVars>
          <dgm:chMax val="1"/>
          <dgm:bulletEnabled val="1"/>
        </dgm:presLayoutVars>
      </dgm:prSet>
      <dgm:spPr/>
      <dgm:t>
        <a:bodyPr/>
        <a:lstStyle/>
        <a:p>
          <a:pPr rtl="1"/>
          <a:endParaRPr lang="fa-IR"/>
        </a:p>
      </dgm:t>
    </dgm:pt>
    <dgm:pt modelId="{BF23FA61-4EC0-4B2D-B0D3-1DC625C1C933}" type="pres">
      <dgm:prSet presAssocID="{B43DAABF-7EC3-4040-9FB8-6CB4811B3805}" presName="rect2ParTxNoCh" presStyleLbl="alignAcc1" presStyleIdx="2" presStyleCnt="3">
        <dgm:presLayoutVars>
          <dgm:chMax val="1"/>
          <dgm:bulletEnabled val="1"/>
        </dgm:presLayoutVars>
      </dgm:prSet>
      <dgm:spPr/>
      <dgm:t>
        <a:bodyPr/>
        <a:lstStyle/>
        <a:p>
          <a:pPr rtl="1"/>
          <a:endParaRPr lang="fa-IR"/>
        </a:p>
      </dgm:t>
    </dgm:pt>
    <dgm:pt modelId="{3BDD1331-BF27-4E9B-A654-3E84203E2330}" type="pres">
      <dgm:prSet presAssocID="{10DB76F5-2C10-48EE-B6D5-B09B9949ED40}" presName="rect3ParTxNoCh" presStyleLbl="alignAcc1" presStyleIdx="2" presStyleCnt="3">
        <dgm:presLayoutVars>
          <dgm:chMax val="1"/>
          <dgm:bulletEnabled val="1"/>
        </dgm:presLayoutVars>
      </dgm:prSet>
      <dgm:spPr/>
      <dgm:t>
        <a:bodyPr/>
        <a:lstStyle/>
        <a:p>
          <a:pPr rtl="1"/>
          <a:endParaRPr lang="fa-IR"/>
        </a:p>
      </dgm:t>
    </dgm:pt>
  </dgm:ptLst>
  <dgm:cxnLst>
    <dgm:cxn modelId="{CDEBE3A5-1D7A-487F-A9C0-C9308380BF30}" type="presOf" srcId="{B43DAABF-7EC3-4040-9FB8-6CB4811B3805}" destId="{9758C6C6-AF20-44DC-A75F-530345B4F9BA}" srcOrd="0" destOrd="0" presId="urn:microsoft.com/office/officeart/2005/8/layout/target3"/>
    <dgm:cxn modelId="{633C7333-2107-480A-8523-ED027C15B146}" type="presOf" srcId="{83D54F60-DDA1-4C63-9568-B7ABE707FB5E}" destId="{D257E9E2-4EBB-496A-A5C1-EFCBC95FC42D}" srcOrd="0" destOrd="0" presId="urn:microsoft.com/office/officeart/2005/8/layout/target3"/>
    <dgm:cxn modelId="{0D1B93F8-9874-410F-B4A0-C111746A746A}" srcId="{83D54F60-DDA1-4C63-9568-B7ABE707FB5E}" destId="{F45F7B90-0CE3-444B-9128-005EA2B8EE6E}" srcOrd="0" destOrd="0" parTransId="{17815073-0E9C-425F-87B3-B5AB0E9F4176}" sibTransId="{EB4F5B0E-EF58-4708-A2C3-C1BA74B56C17}"/>
    <dgm:cxn modelId="{A6B38B76-C049-4564-B668-FEE21CC538BE}" type="presOf" srcId="{10DB76F5-2C10-48EE-B6D5-B09B9949ED40}" destId="{148B7CB9-95EA-435A-A22A-88C4F6075D89}" srcOrd="0" destOrd="0" presId="urn:microsoft.com/office/officeart/2005/8/layout/target3"/>
    <dgm:cxn modelId="{20B0653D-B129-43C3-9F4A-D16B9DEAA911}" type="presOf" srcId="{10DB76F5-2C10-48EE-B6D5-B09B9949ED40}" destId="{3BDD1331-BF27-4E9B-A654-3E84203E2330}" srcOrd="1" destOrd="0" presId="urn:microsoft.com/office/officeart/2005/8/layout/target3"/>
    <dgm:cxn modelId="{CB234C35-BDE6-4759-867A-62F2EE2D5CC8}" type="presOf" srcId="{F45F7B90-0CE3-444B-9128-005EA2B8EE6E}" destId="{D8C77990-364F-46F9-9D6D-11497B8B4961}" srcOrd="1" destOrd="0" presId="urn:microsoft.com/office/officeart/2005/8/layout/target3"/>
    <dgm:cxn modelId="{79659A9C-B704-41A6-9D5A-CA2C11644F63}" srcId="{83D54F60-DDA1-4C63-9568-B7ABE707FB5E}" destId="{10DB76F5-2C10-48EE-B6D5-B09B9949ED40}" srcOrd="2" destOrd="0" parTransId="{7D8A9447-AB8C-4905-99FC-4332A65A7F3D}" sibTransId="{83AF10C3-C2D1-4122-9FF6-DF6572EFCF25}"/>
    <dgm:cxn modelId="{F5CEFCED-2CF1-4EE3-B5ED-75634E0191EC}" type="presOf" srcId="{B43DAABF-7EC3-4040-9FB8-6CB4811B3805}" destId="{BF23FA61-4EC0-4B2D-B0D3-1DC625C1C933}" srcOrd="1" destOrd="0" presId="urn:microsoft.com/office/officeart/2005/8/layout/target3"/>
    <dgm:cxn modelId="{195C6E58-13E5-41FC-83BE-56C49B1D7620}" srcId="{83D54F60-DDA1-4C63-9568-B7ABE707FB5E}" destId="{B43DAABF-7EC3-4040-9FB8-6CB4811B3805}" srcOrd="1" destOrd="0" parTransId="{90AC5252-ADBE-4BB0-A4FE-14A60AE66291}" sibTransId="{CDB03B64-10FF-49B2-9B8F-0A15571C188B}"/>
    <dgm:cxn modelId="{6BFFD37B-52FC-44F8-9D51-E4AF6399BDB1}" type="presOf" srcId="{F45F7B90-0CE3-444B-9128-005EA2B8EE6E}" destId="{11D44CA8-CD3B-4A97-9047-BA0A7B402138}" srcOrd="0" destOrd="0" presId="urn:microsoft.com/office/officeart/2005/8/layout/target3"/>
    <dgm:cxn modelId="{128EABA7-7B7B-410D-8AEF-963F252C6101}" type="presParOf" srcId="{D257E9E2-4EBB-496A-A5C1-EFCBC95FC42D}" destId="{177366CD-6C05-4DE9-AF1C-E99329D9EA25}" srcOrd="0" destOrd="0" presId="urn:microsoft.com/office/officeart/2005/8/layout/target3"/>
    <dgm:cxn modelId="{01C8CD6C-71C7-4D19-9DDF-70C7AB9C463B}" type="presParOf" srcId="{D257E9E2-4EBB-496A-A5C1-EFCBC95FC42D}" destId="{446EA659-A875-45B9-8A83-074A6014993A}" srcOrd="1" destOrd="0" presId="urn:microsoft.com/office/officeart/2005/8/layout/target3"/>
    <dgm:cxn modelId="{BD70589A-CB86-4F08-A294-4BFE90C043C1}" type="presParOf" srcId="{D257E9E2-4EBB-496A-A5C1-EFCBC95FC42D}" destId="{11D44CA8-CD3B-4A97-9047-BA0A7B402138}" srcOrd="2" destOrd="0" presId="urn:microsoft.com/office/officeart/2005/8/layout/target3"/>
    <dgm:cxn modelId="{28F18C43-A3E5-421F-AC40-A525D33910D1}" type="presParOf" srcId="{D257E9E2-4EBB-496A-A5C1-EFCBC95FC42D}" destId="{8DE0FC99-3BEB-4150-A721-9A10A0CC52AD}" srcOrd="3" destOrd="0" presId="urn:microsoft.com/office/officeart/2005/8/layout/target3"/>
    <dgm:cxn modelId="{A476E07D-7A93-48BA-A919-9CCF9F9BF4A9}" type="presParOf" srcId="{D257E9E2-4EBB-496A-A5C1-EFCBC95FC42D}" destId="{5D11E6A9-DA9B-441C-B07A-099A0436A853}" srcOrd="4" destOrd="0" presId="urn:microsoft.com/office/officeart/2005/8/layout/target3"/>
    <dgm:cxn modelId="{F2543269-8E6A-493C-A924-A050F4E7F4BD}" type="presParOf" srcId="{D257E9E2-4EBB-496A-A5C1-EFCBC95FC42D}" destId="{9758C6C6-AF20-44DC-A75F-530345B4F9BA}" srcOrd="5" destOrd="0" presId="urn:microsoft.com/office/officeart/2005/8/layout/target3"/>
    <dgm:cxn modelId="{63A8758D-3293-4157-A39E-23ACAA99C3BB}" type="presParOf" srcId="{D257E9E2-4EBB-496A-A5C1-EFCBC95FC42D}" destId="{F5A08534-7E52-4C0E-A538-29FF30F960E7}" srcOrd="6" destOrd="0" presId="urn:microsoft.com/office/officeart/2005/8/layout/target3"/>
    <dgm:cxn modelId="{05CA67CD-D141-4CE9-84F0-8D4DB3462F35}" type="presParOf" srcId="{D257E9E2-4EBB-496A-A5C1-EFCBC95FC42D}" destId="{4B00D6AD-49B5-46BD-8148-A8A0EC4FA688}" srcOrd="7" destOrd="0" presId="urn:microsoft.com/office/officeart/2005/8/layout/target3"/>
    <dgm:cxn modelId="{9F97A5EA-D356-46C1-9EE9-9CA1982E9D97}" type="presParOf" srcId="{D257E9E2-4EBB-496A-A5C1-EFCBC95FC42D}" destId="{148B7CB9-95EA-435A-A22A-88C4F6075D89}" srcOrd="8" destOrd="0" presId="urn:microsoft.com/office/officeart/2005/8/layout/target3"/>
    <dgm:cxn modelId="{0B2BB476-C8C2-445E-A466-43B828D51DE2}" type="presParOf" srcId="{D257E9E2-4EBB-496A-A5C1-EFCBC95FC42D}" destId="{D8C77990-364F-46F9-9D6D-11497B8B4961}" srcOrd="9" destOrd="0" presId="urn:microsoft.com/office/officeart/2005/8/layout/target3"/>
    <dgm:cxn modelId="{C37427FD-7823-4F9D-B8C0-ABF924233163}" type="presParOf" srcId="{D257E9E2-4EBB-496A-A5C1-EFCBC95FC42D}" destId="{BF23FA61-4EC0-4B2D-B0D3-1DC625C1C933}" srcOrd="10" destOrd="0" presId="urn:microsoft.com/office/officeart/2005/8/layout/target3"/>
    <dgm:cxn modelId="{6FE97BF7-B725-4AAB-AB4E-D8E838B078E3}" type="presParOf" srcId="{D257E9E2-4EBB-496A-A5C1-EFCBC95FC42D}" destId="{3BDD1331-BF27-4E9B-A654-3E84203E2330}" srcOrd="11"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7F6FDF6-49E1-4D93-87AE-CE8E1D483FEF}" type="doc">
      <dgm:prSet loTypeId="urn:microsoft.com/office/officeart/2005/8/layout/vProcess5" loCatId="process" qsTypeId="urn:microsoft.com/office/officeart/2005/8/quickstyle/3d1" qsCatId="3D" csTypeId="urn:microsoft.com/office/officeart/2005/8/colors/colorful2" csCatId="colorful" phldr="1"/>
      <dgm:spPr/>
      <dgm:t>
        <a:bodyPr/>
        <a:lstStyle/>
        <a:p>
          <a:pPr rtl="1"/>
          <a:endParaRPr lang="fa-IR"/>
        </a:p>
      </dgm:t>
    </dgm:pt>
    <dgm:pt modelId="{F6E43067-32B3-4759-B13D-C1509E028279}">
      <dgm:prSet phldrT="[Text]" custT="1"/>
      <dgm:spPr/>
      <dgm:t>
        <a:bodyPr/>
        <a:lstStyle/>
        <a:p>
          <a:pPr marL="0" indent="0" algn="r" rtl="1"/>
          <a:r>
            <a:rPr lang="fa-IR" sz="2000" dirty="0" smtClean="0">
              <a:solidFill>
                <a:schemeClr val="tx1"/>
              </a:solidFill>
              <a:cs typeface="B Nazanin" pitchFamily="2" charset="-78"/>
            </a:rPr>
            <a:t>فهرستي از برنامه هايي که يک قلم از داده ها را بکار مي برند.</a:t>
          </a:r>
          <a:endParaRPr lang="fa-IR" sz="2000" dirty="0">
            <a:solidFill>
              <a:schemeClr val="tx1"/>
            </a:solidFill>
            <a:cs typeface="B Nazanin" pitchFamily="2" charset="-78"/>
          </a:endParaRPr>
        </a:p>
      </dgm:t>
    </dgm:pt>
    <dgm:pt modelId="{BB956AA8-7C7D-4119-91D2-E25FAF2CDE88}" type="parTrans" cxnId="{9105F200-5537-4E37-8B70-0DDEA54B1C88}">
      <dgm:prSet/>
      <dgm:spPr/>
      <dgm:t>
        <a:bodyPr/>
        <a:lstStyle/>
        <a:p>
          <a:pPr rtl="1"/>
          <a:endParaRPr lang="fa-IR"/>
        </a:p>
      </dgm:t>
    </dgm:pt>
    <dgm:pt modelId="{807DA40E-E22C-4900-8DBA-C8E7530C18A2}" type="sibTrans" cxnId="{9105F200-5537-4E37-8B70-0DDEA54B1C88}">
      <dgm:prSet/>
      <dgm:spPr/>
      <dgm:t>
        <a:bodyPr/>
        <a:lstStyle/>
        <a:p>
          <a:pPr rtl="1"/>
          <a:endParaRPr lang="fa-IR"/>
        </a:p>
      </dgm:t>
    </dgm:pt>
    <dgm:pt modelId="{C912E3EB-940C-4BD3-B32F-D1901984EF8F}">
      <dgm:prSet phldrT="[Text]" custT="1"/>
      <dgm:spPr/>
      <dgm:t>
        <a:bodyPr/>
        <a:lstStyle/>
        <a:p>
          <a:pPr rtl="1"/>
          <a:r>
            <a:rPr lang="fa-IR" sz="2000" dirty="0" smtClean="0">
              <a:solidFill>
                <a:schemeClr val="tx1"/>
              </a:solidFill>
              <a:cs typeface="B Nazanin" pitchFamily="2" charset="-78"/>
            </a:rPr>
            <a:t>فهرستي از عناصر داده اي که توسط کاربر خاصي مورد استفاده قرار مي گيرد.</a:t>
          </a:r>
          <a:endParaRPr lang="fa-IR" sz="2000" dirty="0">
            <a:solidFill>
              <a:schemeClr val="tx1"/>
            </a:solidFill>
            <a:cs typeface="B Nazanin" pitchFamily="2" charset="-78"/>
          </a:endParaRPr>
        </a:p>
      </dgm:t>
    </dgm:pt>
    <dgm:pt modelId="{667D50CB-7E69-4A50-BA4B-49DC8123FB6C}" type="parTrans" cxnId="{8284446C-D2C3-4F42-8528-C3E59731C903}">
      <dgm:prSet/>
      <dgm:spPr/>
      <dgm:t>
        <a:bodyPr/>
        <a:lstStyle/>
        <a:p>
          <a:pPr rtl="1"/>
          <a:endParaRPr lang="fa-IR"/>
        </a:p>
      </dgm:t>
    </dgm:pt>
    <dgm:pt modelId="{511CEFC7-3831-4E76-AD24-821B946403F2}" type="sibTrans" cxnId="{8284446C-D2C3-4F42-8528-C3E59731C903}">
      <dgm:prSet/>
      <dgm:spPr/>
      <dgm:t>
        <a:bodyPr/>
        <a:lstStyle/>
        <a:p>
          <a:pPr rtl="1"/>
          <a:endParaRPr lang="fa-IR"/>
        </a:p>
      </dgm:t>
    </dgm:pt>
    <dgm:pt modelId="{77BE0262-96B2-46E1-ACEA-77E853076423}">
      <dgm:prSet custT="1"/>
      <dgm:spPr/>
      <dgm:t>
        <a:bodyPr/>
        <a:lstStyle/>
        <a:p>
          <a:pPr rtl="1"/>
          <a:r>
            <a:rPr lang="fa-IR" sz="2000" dirty="0" smtClean="0">
              <a:solidFill>
                <a:schemeClr val="tx1"/>
              </a:solidFill>
              <a:cs typeface="B Nazanin" pitchFamily="2" charset="-78"/>
            </a:rPr>
            <a:t>فهرستي از کليه کلمات مترادف براي عناصر داده اي در فايل معين</a:t>
          </a:r>
        </a:p>
      </dgm:t>
    </dgm:pt>
    <dgm:pt modelId="{4A0D9E90-FFB9-423A-993A-2ABA9DC9182E}" type="parTrans" cxnId="{04A1483B-3F66-41D4-BAD3-3F0BB8951EBC}">
      <dgm:prSet/>
      <dgm:spPr/>
      <dgm:t>
        <a:bodyPr/>
        <a:lstStyle/>
        <a:p>
          <a:pPr rtl="1"/>
          <a:endParaRPr lang="fa-IR"/>
        </a:p>
      </dgm:t>
    </dgm:pt>
    <dgm:pt modelId="{55C38B31-C7E7-4091-82ED-BB0CA5061572}" type="sibTrans" cxnId="{04A1483B-3F66-41D4-BAD3-3F0BB8951EBC}">
      <dgm:prSet/>
      <dgm:spPr/>
      <dgm:t>
        <a:bodyPr/>
        <a:lstStyle/>
        <a:p>
          <a:pPr rtl="1"/>
          <a:endParaRPr lang="fa-IR"/>
        </a:p>
      </dgm:t>
    </dgm:pt>
    <dgm:pt modelId="{15C5BE43-4F77-4A09-A25A-C30677DDAB63}">
      <dgm:prSet custT="1"/>
      <dgm:spPr/>
      <dgm:t>
        <a:bodyPr/>
        <a:lstStyle/>
        <a:p>
          <a:pPr rtl="1"/>
          <a:r>
            <a:rPr lang="fa-IR" sz="2000" dirty="0" smtClean="0">
              <a:solidFill>
                <a:schemeClr val="tx1"/>
              </a:solidFill>
              <a:cs typeface="B Nazanin" pitchFamily="2" charset="-78"/>
            </a:rPr>
            <a:t>فهرستي از کليه گزارشهاي خروجي که يک عنصر داده اي را مورد استفاده قرار مي دهند.</a:t>
          </a:r>
        </a:p>
      </dgm:t>
    </dgm:pt>
    <dgm:pt modelId="{00B7522C-D08E-4564-9A7B-132320454EBC}" type="parTrans" cxnId="{19944769-2A7A-4964-B150-711E9B250A14}">
      <dgm:prSet/>
      <dgm:spPr/>
      <dgm:t>
        <a:bodyPr/>
        <a:lstStyle/>
        <a:p>
          <a:pPr rtl="1"/>
          <a:endParaRPr lang="fa-IR"/>
        </a:p>
      </dgm:t>
    </dgm:pt>
    <dgm:pt modelId="{2A25BB5F-159A-4C10-8D94-5ED9D6E917D1}" type="sibTrans" cxnId="{19944769-2A7A-4964-B150-711E9B250A14}">
      <dgm:prSet/>
      <dgm:spPr/>
      <dgm:t>
        <a:bodyPr/>
        <a:lstStyle/>
        <a:p>
          <a:pPr rtl="1"/>
          <a:endParaRPr lang="fa-IR"/>
        </a:p>
      </dgm:t>
    </dgm:pt>
    <dgm:pt modelId="{AEF58FE0-3303-4D77-B0EF-EF28CC2A745E}" type="pres">
      <dgm:prSet presAssocID="{27F6FDF6-49E1-4D93-87AE-CE8E1D483FEF}" presName="outerComposite" presStyleCnt="0">
        <dgm:presLayoutVars>
          <dgm:chMax val="5"/>
          <dgm:dir/>
          <dgm:resizeHandles val="exact"/>
        </dgm:presLayoutVars>
      </dgm:prSet>
      <dgm:spPr/>
      <dgm:t>
        <a:bodyPr/>
        <a:lstStyle/>
        <a:p>
          <a:pPr rtl="1"/>
          <a:endParaRPr lang="fa-IR"/>
        </a:p>
      </dgm:t>
    </dgm:pt>
    <dgm:pt modelId="{1AC2523E-8598-4AE7-94C0-19259083B305}" type="pres">
      <dgm:prSet presAssocID="{27F6FDF6-49E1-4D93-87AE-CE8E1D483FEF}" presName="dummyMaxCanvas" presStyleCnt="0">
        <dgm:presLayoutVars/>
      </dgm:prSet>
      <dgm:spPr/>
    </dgm:pt>
    <dgm:pt modelId="{81E6311F-E18D-4713-BB55-9C330790D569}" type="pres">
      <dgm:prSet presAssocID="{27F6FDF6-49E1-4D93-87AE-CE8E1D483FEF}" presName="FourNodes_1" presStyleLbl="node1" presStyleIdx="0" presStyleCnt="4">
        <dgm:presLayoutVars>
          <dgm:bulletEnabled val="1"/>
        </dgm:presLayoutVars>
      </dgm:prSet>
      <dgm:spPr/>
      <dgm:t>
        <a:bodyPr/>
        <a:lstStyle/>
        <a:p>
          <a:pPr rtl="1"/>
          <a:endParaRPr lang="fa-IR"/>
        </a:p>
      </dgm:t>
    </dgm:pt>
    <dgm:pt modelId="{95E38866-C819-4869-8527-19C0459A86A7}" type="pres">
      <dgm:prSet presAssocID="{27F6FDF6-49E1-4D93-87AE-CE8E1D483FEF}" presName="FourNodes_2" presStyleLbl="node1" presStyleIdx="1" presStyleCnt="4">
        <dgm:presLayoutVars>
          <dgm:bulletEnabled val="1"/>
        </dgm:presLayoutVars>
      </dgm:prSet>
      <dgm:spPr/>
      <dgm:t>
        <a:bodyPr/>
        <a:lstStyle/>
        <a:p>
          <a:pPr rtl="1"/>
          <a:endParaRPr lang="fa-IR"/>
        </a:p>
      </dgm:t>
    </dgm:pt>
    <dgm:pt modelId="{13195E68-0E1A-4F1E-9D10-83179C9C7CED}" type="pres">
      <dgm:prSet presAssocID="{27F6FDF6-49E1-4D93-87AE-CE8E1D483FEF}" presName="FourNodes_3" presStyleLbl="node1" presStyleIdx="2" presStyleCnt="4" custLinFactNeighborX="302" custLinFactNeighborY="-2474">
        <dgm:presLayoutVars>
          <dgm:bulletEnabled val="1"/>
        </dgm:presLayoutVars>
      </dgm:prSet>
      <dgm:spPr/>
      <dgm:t>
        <a:bodyPr/>
        <a:lstStyle/>
        <a:p>
          <a:pPr rtl="1"/>
          <a:endParaRPr lang="fa-IR"/>
        </a:p>
      </dgm:t>
    </dgm:pt>
    <dgm:pt modelId="{6E08EF64-ACE9-4E0A-8E6C-A2A4187938B1}" type="pres">
      <dgm:prSet presAssocID="{27F6FDF6-49E1-4D93-87AE-CE8E1D483FEF}" presName="FourNodes_4" presStyleLbl="node1" presStyleIdx="3" presStyleCnt="4">
        <dgm:presLayoutVars>
          <dgm:bulletEnabled val="1"/>
        </dgm:presLayoutVars>
      </dgm:prSet>
      <dgm:spPr/>
      <dgm:t>
        <a:bodyPr/>
        <a:lstStyle/>
        <a:p>
          <a:pPr rtl="1"/>
          <a:endParaRPr lang="fa-IR"/>
        </a:p>
      </dgm:t>
    </dgm:pt>
    <dgm:pt modelId="{F5FFDB78-690C-4F31-B681-9EE533336912}" type="pres">
      <dgm:prSet presAssocID="{27F6FDF6-49E1-4D93-87AE-CE8E1D483FEF}" presName="FourConn_1-2" presStyleLbl="fgAccFollowNode1" presStyleIdx="0" presStyleCnt="3">
        <dgm:presLayoutVars>
          <dgm:bulletEnabled val="1"/>
        </dgm:presLayoutVars>
      </dgm:prSet>
      <dgm:spPr/>
      <dgm:t>
        <a:bodyPr/>
        <a:lstStyle/>
        <a:p>
          <a:pPr rtl="1"/>
          <a:endParaRPr lang="fa-IR"/>
        </a:p>
      </dgm:t>
    </dgm:pt>
    <dgm:pt modelId="{D323D092-99C0-4C71-9A29-5A21E098E786}" type="pres">
      <dgm:prSet presAssocID="{27F6FDF6-49E1-4D93-87AE-CE8E1D483FEF}" presName="FourConn_2-3" presStyleLbl="fgAccFollowNode1" presStyleIdx="1" presStyleCnt="3">
        <dgm:presLayoutVars>
          <dgm:bulletEnabled val="1"/>
        </dgm:presLayoutVars>
      </dgm:prSet>
      <dgm:spPr/>
      <dgm:t>
        <a:bodyPr/>
        <a:lstStyle/>
        <a:p>
          <a:pPr rtl="1"/>
          <a:endParaRPr lang="fa-IR"/>
        </a:p>
      </dgm:t>
    </dgm:pt>
    <dgm:pt modelId="{89BA9B14-1D36-425D-B3F2-C317E53FF34A}" type="pres">
      <dgm:prSet presAssocID="{27F6FDF6-49E1-4D93-87AE-CE8E1D483FEF}" presName="FourConn_3-4" presStyleLbl="fgAccFollowNode1" presStyleIdx="2" presStyleCnt="3">
        <dgm:presLayoutVars>
          <dgm:bulletEnabled val="1"/>
        </dgm:presLayoutVars>
      </dgm:prSet>
      <dgm:spPr/>
      <dgm:t>
        <a:bodyPr/>
        <a:lstStyle/>
        <a:p>
          <a:pPr rtl="1"/>
          <a:endParaRPr lang="fa-IR"/>
        </a:p>
      </dgm:t>
    </dgm:pt>
    <dgm:pt modelId="{86AF2B42-2ECE-498E-8B35-AE7D5A32DAAC}" type="pres">
      <dgm:prSet presAssocID="{27F6FDF6-49E1-4D93-87AE-CE8E1D483FEF}" presName="FourNodes_1_text" presStyleLbl="node1" presStyleIdx="3" presStyleCnt="4">
        <dgm:presLayoutVars>
          <dgm:bulletEnabled val="1"/>
        </dgm:presLayoutVars>
      </dgm:prSet>
      <dgm:spPr/>
      <dgm:t>
        <a:bodyPr/>
        <a:lstStyle/>
        <a:p>
          <a:pPr rtl="1"/>
          <a:endParaRPr lang="fa-IR"/>
        </a:p>
      </dgm:t>
    </dgm:pt>
    <dgm:pt modelId="{4C2D2C1C-23E2-4B40-AEB8-EC5E59FCEA38}" type="pres">
      <dgm:prSet presAssocID="{27F6FDF6-49E1-4D93-87AE-CE8E1D483FEF}" presName="FourNodes_2_text" presStyleLbl="node1" presStyleIdx="3" presStyleCnt="4">
        <dgm:presLayoutVars>
          <dgm:bulletEnabled val="1"/>
        </dgm:presLayoutVars>
      </dgm:prSet>
      <dgm:spPr/>
      <dgm:t>
        <a:bodyPr/>
        <a:lstStyle/>
        <a:p>
          <a:pPr rtl="1"/>
          <a:endParaRPr lang="fa-IR"/>
        </a:p>
      </dgm:t>
    </dgm:pt>
    <dgm:pt modelId="{29E32261-5B37-439B-8B81-253B5BBB60C7}" type="pres">
      <dgm:prSet presAssocID="{27F6FDF6-49E1-4D93-87AE-CE8E1D483FEF}" presName="FourNodes_3_text" presStyleLbl="node1" presStyleIdx="3" presStyleCnt="4">
        <dgm:presLayoutVars>
          <dgm:bulletEnabled val="1"/>
        </dgm:presLayoutVars>
      </dgm:prSet>
      <dgm:spPr/>
      <dgm:t>
        <a:bodyPr/>
        <a:lstStyle/>
        <a:p>
          <a:pPr rtl="1"/>
          <a:endParaRPr lang="fa-IR"/>
        </a:p>
      </dgm:t>
    </dgm:pt>
    <dgm:pt modelId="{AF2D5E64-252E-4CE8-A795-B12F6E73AA30}" type="pres">
      <dgm:prSet presAssocID="{27F6FDF6-49E1-4D93-87AE-CE8E1D483FEF}" presName="FourNodes_4_text" presStyleLbl="node1" presStyleIdx="3" presStyleCnt="4">
        <dgm:presLayoutVars>
          <dgm:bulletEnabled val="1"/>
        </dgm:presLayoutVars>
      </dgm:prSet>
      <dgm:spPr/>
      <dgm:t>
        <a:bodyPr/>
        <a:lstStyle/>
        <a:p>
          <a:pPr rtl="1"/>
          <a:endParaRPr lang="fa-IR"/>
        </a:p>
      </dgm:t>
    </dgm:pt>
  </dgm:ptLst>
  <dgm:cxnLst>
    <dgm:cxn modelId="{935F58CB-00B8-4C1D-BDE1-1C64AB1671E3}" type="presOf" srcId="{F6E43067-32B3-4759-B13D-C1509E028279}" destId="{81E6311F-E18D-4713-BB55-9C330790D569}" srcOrd="0" destOrd="0" presId="urn:microsoft.com/office/officeart/2005/8/layout/vProcess5"/>
    <dgm:cxn modelId="{CECE99BE-0493-4314-9F58-60E889D7F485}" type="presOf" srcId="{27F6FDF6-49E1-4D93-87AE-CE8E1D483FEF}" destId="{AEF58FE0-3303-4D77-B0EF-EF28CC2A745E}" srcOrd="0" destOrd="0" presId="urn:microsoft.com/office/officeart/2005/8/layout/vProcess5"/>
    <dgm:cxn modelId="{4F6725AD-1AF8-4C45-9D82-966964B1C844}" type="presOf" srcId="{C912E3EB-940C-4BD3-B32F-D1901984EF8F}" destId="{13195E68-0E1A-4F1E-9D10-83179C9C7CED}" srcOrd="0" destOrd="0" presId="urn:microsoft.com/office/officeart/2005/8/layout/vProcess5"/>
    <dgm:cxn modelId="{9105F200-5537-4E37-8B70-0DDEA54B1C88}" srcId="{27F6FDF6-49E1-4D93-87AE-CE8E1D483FEF}" destId="{F6E43067-32B3-4759-B13D-C1509E028279}" srcOrd="0" destOrd="0" parTransId="{BB956AA8-7C7D-4119-91D2-E25FAF2CDE88}" sibTransId="{807DA40E-E22C-4900-8DBA-C8E7530C18A2}"/>
    <dgm:cxn modelId="{04A1483B-3F66-41D4-BAD3-3F0BB8951EBC}" srcId="{27F6FDF6-49E1-4D93-87AE-CE8E1D483FEF}" destId="{77BE0262-96B2-46E1-ACEA-77E853076423}" srcOrd="1" destOrd="0" parTransId="{4A0D9E90-FFB9-423A-993A-2ABA9DC9182E}" sibTransId="{55C38B31-C7E7-4091-82ED-BB0CA5061572}"/>
    <dgm:cxn modelId="{19944769-2A7A-4964-B150-711E9B250A14}" srcId="{27F6FDF6-49E1-4D93-87AE-CE8E1D483FEF}" destId="{15C5BE43-4F77-4A09-A25A-C30677DDAB63}" srcOrd="3" destOrd="0" parTransId="{00B7522C-D08E-4564-9A7B-132320454EBC}" sibTransId="{2A25BB5F-159A-4C10-8D94-5ED9D6E917D1}"/>
    <dgm:cxn modelId="{54D0E563-A647-408A-AD52-29E6B998C040}" type="presOf" srcId="{77BE0262-96B2-46E1-ACEA-77E853076423}" destId="{95E38866-C819-4869-8527-19C0459A86A7}" srcOrd="0" destOrd="0" presId="urn:microsoft.com/office/officeart/2005/8/layout/vProcess5"/>
    <dgm:cxn modelId="{4B022628-3058-4D0F-BBBE-67A0A873A96A}" type="presOf" srcId="{511CEFC7-3831-4E76-AD24-821B946403F2}" destId="{89BA9B14-1D36-425D-B3F2-C317E53FF34A}" srcOrd="0" destOrd="0" presId="urn:microsoft.com/office/officeart/2005/8/layout/vProcess5"/>
    <dgm:cxn modelId="{8284446C-D2C3-4F42-8528-C3E59731C903}" srcId="{27F6FDF6-49E1-4D93-87AE-CE8E1D483FEF}" destId="{C912E3EB-940C-4BD3-B32F-D1901984EF8F}" srcOrd="2" destOrd="0" parTransId="{667D50CB-7E69-4A50-BA4B-49DC8123FB6C}" sibTransId="{511CEFC7-3831-4E76-AD24-821B946403F2}"/>
    <dgm:cxn modelId="{8F82F945-1295-4E90-B89F-3EBFCEF9D214}" type="presOf" srcId="{55C38B31-C7E7-4091-82ED-BB0CA5061572}" destId="{D323D092-99C0-4C71-9A29-5A21E098E786}" srcOrd="0" destOrd="0" presId="urn:microsoft.com/office/officeart/2005/8/layout/vProcess5"/>
    <dgm:cxn modelId="{12F2A584-B0BC-43D8-83DE-6ED418ACAAF3}" type="presOf" srcId="{77BE0262-96B2-46E1-ACEA-77E853076423}" destId="{4C2D2C1C-23E2-4B40-AEB8-EC5E59FCEA38}" srcOrd="1" destOrd="0" presId="urn:microsoft.com/office/officeart/2005/8/layout/vProcess5"/>
    <dgm:cxn modelId="{80A00EB3-6E60-4629-8E7A-D8B0A3BA1C13}" type="presOf" srcId="{F6E43067-32B3-4759-B13D-C1509E028279}" destId="{86AF2B42-2ECE-498E-8B35-AE7D5A32DAAC}" srcOrd="1" destOrd="0" presId="urn:microsoft.com/office/officeart/2005/8/layout/vProcess5"/>
    <dgm:cxn modelId="{15BC60C2-D8A7-4E00-B242-9FCEC6D18E1E}" type="presOf" srcId="{15C5BE43-4F77-4A09-A25A-C30677DDAB63}" destId="{6E08EF64-ACE9-4E0A-8E6C-A2A4187938B1}" srcOrd="0" destOrd="0" presId="urn:microsoft.com/office/officeart/2005/8/layout/vProcess5"/>
    <dgm:cxn modelId="{8FD552E6-21FA-44D0-95EF-7E76069004E0}" type="presOf" srcId="{807DA40E-E22C-4900-8DBA-C8E7530C18A2}" destId="{F5FFDB78-690C-4F31-B681-9EE533336912}" srcOrd="0" destOrd="0" presId="urn:microsoft.com/office/officeart/2005/8/layout/vProcess5"/>
    <dgm:cxn modelId="{2408A616-A6C0-4290-A3D9-11DC954CE097}" type="presOf" srcId="{15C5BE43-4F77-4A09-A25A-C30677DDAB63}" destId="{AF2D5E64-252E-4CE8-A795-B12F6E73AA30}" srcOrd="1" destOrd="0" presId="urn:microsoft.com/office/officeart/2005/8/layout/vProcess5"/>
    <dgm:cxn modelId="{520F87B0-4C36-4348-B95D-B90EA924CD72}" type="presOf" srcId="{C912E3EB-940C-4BD3-B32F-D1901984EF8F}" destId="{29E32261-5B37-439B-8B81-253B5BBB60C7}" srcOrd="1" destOrd="0" presId="urn:microsoft.com/office/officeart/2005/8/layout/vProcess5"/>
    <dgm:cxn modelId="{C7C02215-1D00-43C9-8434-56DF17144A21}" type="presParOf" srcId="{AEF58FE0-3303-4D77-B0EF-EF28CC2A745E}" destId="{1AC2523E-8598-4AE7-94C0-19259083B305}" srcOrd="0" destOrd="0" presId="urn:microsoft.com/office/officeart/2005/8/layout/vProcess5"/>
    <dgm:cxn modelId="{83D617B7-D239-410E-B36F-2FC3F53AE6AB}" type="presParOf" srcId="{AEF58FE0-3303-4D77-B0EF-EF28CC2A745E}" destId="{81E6311F-E18D-4713-BB55-9C330790D569}" srcOrd="1" destOrd="0" presId="urn:microsoft.com/office/officeart/2005/8/layout/vProcess5"/>
    <dgm:cxn modelId="{2FCEF098-9774-43FC-83DB-85DE9684E6AB}" type="presParOf" srcId="{AEF58FE0-3303-4D77-B0EF-EF28CC2A745E}" destId="{95E38866-C819-4869-8527-19C0459A86A7}" srcOrd="2" destOrd="0" presId="urn:microsoft.com/office/officeart/2005/8/layout/vProcess5"/>
    <dgm:cxn modelId="{2EE4D176-EE95-4211-8393-7EE08780CEA4}" type="presParOf" srcId="{AEF58FE0-3303-4D77-B0EF-EF28CC2A745E}" destId="{13195E68-0E1A-4F1E-9D10-83179C9C7CED}" srcOrd="3" destOrd="0" presId="urn:microsoft.com/office/officeart/2005/8/layout/vProcess5"/>
    <dgm:cxn modelId="{F2192335-038E-48EA-B4E9-892B3D510045}" type="presParOf" srcId="{AEF58FE0-3303-4D77-B0EF-EF28CC2A745E}" destId="{6E08EF64-ACE9-4E0A-8E6C-A2A4187938B1}" srcOrd="4" destOrd="0" presId="urn:microsoft.com/office/officeart/2005/8/layout/vProcess5"/>
    <dgm:cxn modelId="{EB24372A-9BA4-49DF-BD89-357E3CCA4FB9}" type="presParOf" srcId="{AEF58FE0-3303-4D77-B0EF-EF28CC2A745E}" destId="{F5FFDB78-690C-4F31-B681-9EE533336912}" srcOrd="5" destOrd="0" presId="urn:microsoft.com/office/officeart/2005/8/layout/vProcess5"/>
    <dgm:cxn modelId="{D50C4015-8C29-4F55-AAFF-A76A7689793E}" type="presParOf" srcId="{AEF58FE0-3303-4D77-B0EF-EF28CC2A745E}" destId="{D323D092-99C0-4C71-9A29-5A21E098E786}" srcOrd="6" destOrd="0" presId="urn:microsoft.com/office/officeart/2005/8/layout/vProcess5"/>
    <dgm:cxn modelId="{B4ED1439-E6D0-47AD-A4B0-24E4B7177A20}" type="presParOf" srcId="{AEF58FE0-3303-4D77-B0EF-EF28CC2A745E}" destId="{89BA9B14-1D36-425D-B3F2-C317E53FF34A}" srcOrd="7" destOrd="0" presId="urn:microsoft.com/office/officeart/2005/8/layout/vProcess5"/>
    <dgm:cxn modelId="{D614B4EE-CF55-4037-8D15-A09756440C92}" type="presParOf" srcId="{AEF58FE0-3303-4D77-B0EF-EF28CC2A745E}" destId="{86AF2B42-2ECE-498E-8B35-AE7D5A32DAAC}" srcOrd="8" destOrd="0" presId="urn:microsoft.com/office/officeart/2005/8/layout/vProcess5"/>
    <dgm:cxn modelId="{5DB22C6A-83A9-484B-82C0-7345F98906D3}" type="presParOf" srcId="{AEF58FE0-3303-4D77-B0EF-EF28CC2A745E}" destId="{4C2D2C1C-23E2-4B40-AEB8-EC5E59FCEA38}" srcOrd="9" destOrd="0" presId="urn:microsoft.com/office/officeart/2005/8/layout/vProcess5"/>
    <dgm:cxn modelId="{DACEA4AA-4D26-43C1-9E3D-4A54A1EA8455}" type="presParOf" srcId="{AEF58FE0-3303-4D77-B0EF-EF28CC2A745E}" destId="{29E32261-5B37-439B-8B81-253B5BBB60C7}" srcOrd="10" destOrd="0" presId="urn:microsoft.com/office/officeart/2005/8/layout/vProcess5"/>
    <dgm:cxn modelId="{BFF04187-6ACA-4FCC-B7FB-E864D6832EEB}" type="presParOf" srcId="{AEF58FE0-3303-4D77-B0EF-EF28CC2A745E}" destId="{AF2D5E64-252E-4CE8-A795-B12F6E73AA30}"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266063E-E468-4FB0-8379-9358C7D8013C}" type="doc">
      <dgm:prSet loTypeId="urn:microsoft.com/office/officeart/2005/8/layout/radial4" loCatId="relationship" qsTypeId="urn:microsoft.com/office/officeart/2005/8/quickstyle/3d2" qsCatId="3D" csTypeId="urn:microsoft.com/office/officeart/2005/8/colors/accent6_3" csCatId="accent6" phldr="1"/>
      <dgm:spPr/>
      <dgm:t>
        <a:bodyPr/>
        <a:lstStyle/>
        <a:p>
          <a:pPr rtl="1"/>
          <a:endParaRPr lang="fa-IR"/>
        </a:p>
      </dgm:t>
    </dgm:pt>
    <dgm:pt modelId="{E3EF7A3E-846A-42F6-B2C3-C2571409D66F}">
      <dgm:prSet custT="1"/>
      <dgm:spPr>
        <a:solidFill>
          <a:srgbClr val="873AC0"/>
        </a:solidFill>
      </dgm:spPr>
      <dgm:t>
        <a:bodyPr/>
        <a:lstStyle/>
        <a:p>
          <a:pPr rtl="1"/>
          <a:endParaRPr lang="fa-IR"/>
        </a:p>
      </dgm:t>
    </dgm:pt>
    <dgm:pt modelId="{47D356B5-098F-4401-8739-7DF48FCE7516}" type="parTrans" cxnId="{357DC0EC-A108-45A0-8BDA-CE802A0694CC}">
      <dgm:prSet/>
      <dgm:spPr/>
      <dgm:t>
        <a:bodyPr/>
        <a:lstStyle/>
        <a:p>
          <a:pPr rtl="1"/>
          <a:endParaRPr lang="fa-IR"/>
        </a:p>
      </dgm:t>
    </dgm:pt>
    <dgm:pt modelId="{A5618A90-8C72-4110-86A3-78F522E96539}" type="sibTrans" cxnId="{357DC0EC-A108-45A0-8BDA-CE802A0694CC}">
      <dgm:prSet/>
      <dgm:spPr/>
      <dgm:t>
        <a:bodyPr/>
        <a:lstStyle/>
        <a:p>
          <a:pPr rtl="1"/>
          <a:endParaRPr lang="fa-IR"/>
        </a:p>
      </dgm:t>
    </dgm:pt>
    <dgm:pt modelId="{C4143769-DF37-43EE-843F-9C617FADBF69}">
      <dgm:prSet custT="1"/>
      <dgm:spPr>
        <a:solidFill>
          <a:schemeClr val="accent1">
            <a:lumMod val="75000"/>
            <a:alpha val="90000"/>
          </a:schemeClr>
        </a:solidFill>
      </dgm:spPr>
      <dgm:t>
        <a:bodyPr/>
        <a:lstStyle/>
        <a:p>
          <a:pPr algn="just" rtl="1"/>
          <a:r>
            <a:rPr kumimoji="0" lang="fa-IR" sz="2000" b="0" i="0" u="none" strike="noStrike" cap="none" normalizeH="0" baseline="0" dirty="0" smtClean="0">
              <a:ln>
                <a:noFill/>
              </a:ln>
              <a:solidFill>
                <a:schemeClr val="tx1"/>
              </a:solidFill>
              <a:effectLst/>
              <a:latin typeface="Verdana" pitchFamily="34" charset="0"/>
              <a:cs typeface="B Mitra" pitchFamily="2" charset="-78"/>
            </a:rPr>
            <a:t>کلید های اصلی باید منحصر به فرد باشد.(کليد اصلي صفت يا ترکيبي از صفات است که يک رديف معين را به صورت منحصر به فرد در يک جدول شناسايي مي کند.)</a:t>
          </a:r>
          <a:endParaRPr lang="fa-IR" sz="2000" b="0" dirty="0"/>
        </a:p>
      </dgm:t>
    </dgm:pt>
    <dgm:pt modelId="{1621BDAD-B4FD-4CB3-8B5C-72E0EA847539}" type="parTrans" cxnId="{8A9D3B3B-96CC-4B5B-8750-4BED6E9AA2C3}">
      <dgm:prSet/>
      <dgm:spPr>
        <a:solidFill>
          <a:schemeClr val="accent1">
            <a:lumMod val="50000"/>
          </a:schemeClr>
        </a:solidFill>
      </dgm:spPr>
      <dgm:t>
        <a:bodyPr/>
        <a:lstStyle/>
        <a:p>
          <a:pPr rtl="1"/>
          <a:endParaRPr lang="fa-IR"/>
        </a:p>
      </dgm:t>
    </dgm:pt>
    <dgm:pt modelId="{46ACFDDD-D2C2-4CE8-B346-A5AD858E9275}" type="sibTrans" cxnId="{8A9D3B3B-96CC-4B5B-8750-4BED6E9AA2C3}">
      <dgm:prSet/>
      <dgm:spPr/>
      <dgm:t>
        <a:bodyPr/>
        <a:lstStyle/>
        <a:p>
          <a:pPr rtl="1"/>
          <a:endParaRPr lang="fa-IR"/>
        </a:p>
      </dgm:t>
    </dgm:pt>
    <dgm:pt modelId="{CF06D16B-4699-4ED4-AC01-B04A10327D89}">
      <dgm:prSet custT="1"/>
      <dgm:spPr>
        <a:solidFill>
          <a:schemeClr val="accent2">
            <a:lumMod val="40000"/>
            <a:lumOff val="60000"/>
            <a:alpha val="90000"/>
          </a:schemeClr>
        </a:solidFill>
      </dgm:spPr>
      <dgm:t>
        <a:bodyPr/>
        <a:lstStyle/>
        <a:p>
          <a:pPr algn="just" rtl="1"/>
          <a:r>
            <a:rPr lang="fa-IR" sz="2000" b="0" dirty="0" smtClean="0">
              <a:solidFill>
                <a:schemeClr val="accent4">
                  <a:lumMod val="95000"/>
                  <a:lumOff val="5000"/>
                </a:schemeClr>
              </a:solidFill>
              <a:latin typeface="Verdana" pitchFamily="34" charset="0"/>
              <a:cs typeface="B Mitra" pitchFamily="2" charset="-78"/>
            </a:rPr>
            <a:t>هرکلید خارجي باید يا تهی باشد يا داراي ارزش مربوط به کليد اصلي در رابطه اي ديگر باشد(يک </a:t>
          </a:r>
          <a:r>
            <a:rPr lang="fa-IR" sz="2000" b="0" dirty="0" smtClean="0">
              <a:solidFill>
                <a:srgbClr val="FF0000"/>
              </a:solidFill>
              <a:latin typeface="Verdana" pitchFamily="34" charset="0"/>
              <a:cs typeface="B Mitra" pitchFamily="2" charset="-78"/>
            </a:rPr>
            <a:t>کليد خارجي</a:t>
          </a:r>
          <a:r>
            <a:rPr lang="fa-IR" sz="2000" b="0" dirty="0" smtClean="0">
              <a:solidFill>
                <a:schemeClr val="accent4">
                  <a:lumMod val="95000"/>
                  <a:lumOff val="5000"/>
                </a:schemeClr>
              </a:solidFill>
              <a:latin typeface="Verdana" pitchFamily="34" charset="0"/>
              <a:cs typeface="B Mitra" pitchFamily="2" charset="-78"/>
            </a:rPr>
            <a:t> صفتي است در يک جدول و کليد اصلي در جدولي ديگر)</a:t>
          </a:r>
          <a:endParaRPr lang="en-US" sz="2000" b="0" dirty="0" smtClean="0">
            <a:solidFill>
              <a:schemeClr val="accent4">
                <a:lumMod val="95000"/>
                <a:lumOff val="5000"/>
              </a:schemeClr>
            </a:solidFill>
            <a:latin typeface="Verdana" pitchFamily="34" charset="0"/>
            <a:cs typeface="Arial" pitchFamily="34" charset="0"/>
          </a:endParaRPr>
        </a:p>
      </dgm:t>
    </dgm:pt>
    <dgm:pt modelId="{30BF8893-868D-41C7-B633-78D3E0C13E89}" type="parTrans" cxnId="{70344436-28BB-41F2-BF31-5041B99F82D4}">
      <dgm:prSet/>
      <dgm:spPr>
        <a:solidFill>
          <a:srgbClr val="99FF99"/>
        </a:solidFill>
      </dgm:spPr>
      <dgm:t>
        <a:bodyPr/>
        <a:lstStyle/>
        <a:p>
          <a:pPr rtl="1"/>
          <a:endParaRPr lang="fa-IR"/>
        </a:p>
      </dgm:t>
    </dgm:pt>
    <dgm:pt modelId="{F7CBE963-0AB9-4BF7-9A21-F2D0DA748577}" type="sibTrans" cxnId="{70344436-28BB-41F2-BF31-5041B99F82D4}">
      <dgm:prSet/>
      <dgm:spPr/>
      <dgm:t>
        <a:bodyPr/>
        <a:lstStyle/>
        <a:p>
          <a:pPr rtl="1"/>
          <a:endParaRPr lang="fa-IR"/>
        </a:p>
      </dgm:t>
    </dgm:pt>
    <dgm:pt modelId="{42E1B163-9496-4BDB-8B31-BBC16E5E1586}">
      <dgm:prSet phldrT="[Text]"/>
      <dgm:spPr/>
      <dgm:t>
        <a:bodyPr/>
        <a:lstStyle/>
        <a:p>
          <a:pPr rtl="1"/>
          <a:r>
            <a:rPr lang="fa-IR" b="1" dirty="0" smtClean="0">
              <a:cs typeface="B Nazanin" pitchFamily="2" charset="-78"/>
            </a:rPr>
            <a:t>الزام هاي مربوط به صحت يا دقت بانک اطلاعاتي</a:t>
          </a:r>
          <a:endParaRPr lang="fa-IR" b="1" dirty="0">
            <a:cs typeface="B Nazanin" pitchFamily="2" charset="-78"/>
          </a:endParaRPr>
        </a:p>
      </dgm:t>
    </dgm:pt>
    <dgm:pt modelId="{0ADDE195-9570-45DD-88F4-083767FE3D8B}" type="sibTrans" cxnId="{ADA4F9C1-6DFD-4E40-91B8-C3568994195F}">
      <dgm:prSet/>
      <dgm:spPr/>
      <dgm:t>
        <a:bodyPr/>
        <a:lstStyle/>
        <a:p>
          <a:pPr rtl="1"/>
          <a:endParaRPr lang="fa-IR"/>
        </a:p>
      </dgm:t>
    </dgm:pt>
    <dgm:pt modelId="{CEAAD1A5-25E8-4C08-B03B-0434600D5EF0}" type="parTrans" cxnId="{ADA4F9C1-6DFD-4E40-91B8-C3568994195F}">
      <dgm:prSet/>
      <dgm:spPr/>
      <dgm:t>
        <a:bodyPr/>
        <a:lstStyle/>
        <a:p>
          <a:pPr rtl="1"/>
          <a:endParaRPr lang="fa-IR"/>
        </a:p>
      </dgm:t>
    </dgm:pt>
    <dgm:pt modelId="{C2370DC5-EA83-4889-89D5-ACC8EE959C35}" type="pres">
      <dgm:prSet presAssocID="{B266063E-E468-4FB0-8379-9358C7D8013C}" presName="cycle" presStyleCnt="0">
        <dgm:presLayoutVars>
          <dgm:chMax val="1"/>
          <dgm:dir/>
          <dgm:animLvl val="ctr"/>
          <dgm:resizeHandles val="exact"/>
        </dgm:presLayoutVars>
      </dgm:prSet>
      <dgm:spPr/>
      <dgm:t>
        <a:bodyPr/>
        <a:lstStyle/>
        <a:p>
          <a:pPr rtl="1"/>
          <a:endParaRPr lang="fa-IR"/>
        </a:p>
      </dgm:t>
    </dgm:pt>
    <dgm:pt modelId="{7B2F88FB-540E-451A-8B86-C143DAA7A405}" type="pres">
      <dgm:prSet presAssocID="{42E1B163-9496-4BDB-8B31-BBC16E5E1586}" presName="centerShape" presStyleLbl="node0" presStyleIdx="0" presStyleCnt="1" custLinFactNeighborX="183" custLinFactNeighborY="1853"/>
      <dgm:spPr/>
      <dgm:t>
        <a:bodyPr/>
        <a:lstStyle/>
        <a:p>
          <a:pPr rtl="1"/>
          <a:endParaRPr lang="fa-IR"/>
        </a:p>
      </dgm:t>
    </dgm:pt>
    <dgm:pt modelId="{2F22746E-951E-4F32-8F0C-F27902104EAC}" type="pres">
      <dgm:prSet presAssocID="{1621BDAD-B4FD-4CB3-8B5C-72E0EA847539}" presName="parTrans" presStyleLbl="bgSibTrans2D1" presStyleIdx="0" presStyleCnt="2" custLinFactNeighborX="12003" custLinFactNeighborY="-6728" custRadScaleRad="234214" custRadScaleInc="-2147483648"/>
      <dgm:spPr/>
      <dgm:t>
        <a:bodyPr/>
        <a:lstStyle/>
        <a:p>
          <a:pPr rtl="1"/>
          <a:endParaRPr lang="fa-IR"/>
        </a:p>
      </dgm:t>
    </dgm:pt>
    <dgm:pt modelId="{0211F59A-242C-4540-8921-0C4D7DD31BE8}" type="pres">
      <dgm:prSet presAssocID="{C4143769-DF37-43EE-843F-9C617FADBF69}" presName="node" presStyleLbl="node1" presStyleIdx="0" presStyleCnt="2" custScaleX="111657" custRadScaleRad="96707" custRadScaleInc="1531">
        <dgm:presLayoutVars>
          <dgm:bulletEnabled val="1"/>
        </dgm:presLayoutVars>
      </dgm:prSet>
      <dgm:spPr/>
      <dgm:t>
        <a:bodyPr/>
        <a:lstStyle/>
        <a:p>
          <a:pPr rtl="1"/>
          <a:endParaRPr lang="fa-IR"/>
        </a:p>
      </dgm:t>
    </dgm:pt>
    <dgm:pt modelId="{5909AF83-7912-48B6-8CD3-11DF004B0B79}" type="pres">
      <dgm:prSet presAssocID="{30BF8893-868D-41C7-B633-78D3E0C13E89}" presName="parTrans" presStyleLbl="bgSibTrans2D1" presStyleIdx="1" presStyleCnt="2" custLinFactNeighborX="-14601" custLinFactNeighborY="-17643" custRadScaleRad="66303" custRadScaleInc="-2147483648"/>
      <dgm:spPr/>
      <dgm:t>
        <a:bodyPr/>
        <a:lstStyle/>
        <a:p>
          <a:pPr rtl="1"/>
          <a:endParaRPr lang="fa-IR"/>
        </a:p>
      </dgm:t>
    </dgm:pt>
    <dgm:pt modelId="{1481ED39-E896-4BAF-9C64-4712EA4933C1}" type="pres">
      <dgm:prSet presAssocID="{CF06D16B-4699-4ED4-AC01-B04A10327D89}" presName="node" presStyleLbl="node1" presStyleIdx="1" presStyleCnt="2" custScaleX="111634" custRadScaleRad="96277" custRadScaleInc="-3393">
        <dgm:presLayoutVars>
          <dgm:bulletEnabled val="1"/>
        </dgm:presLayoutVars>
      </dgm:prSet>
      <dgm:spPr/>
      <dgm:t>
        <a:bodyPr/>
        <a:lstStyle/>
        <a:p>
          <a:pPr rtl="1"/>
          <a:endParaRPr lang="fa-IR"/>
        </a:p>
      </dgm:t>
    </dgm:pt>
  </dgm:ptLst>
  <dgm:cxnLst>
    <dgm:cxn modelId="{542DCDFA-4856-41B8-8821-0EC8A2E9AAC2}" type="presOf" srcId="{1621BDAD-B4FD-4CB3-8B5C-72E0EA847539}" destId="{2F22746E-951E-4F32-8F0C-F27902104EAC}" srcOrd="0" destOrd="0" presId="urn:microsoft.com/office/officeart/2005/8/layout/radial4"/>
    <dgm:cxn modelId="{70344436-28BB-41F2-BF31-5041B99F82D4}" srcId="{42E1B163-9496-4BDB-8B31-BBC16E5E1586}" destId="{CF06D16B-4699-4ED4-AC01-B04A10327D89}" srcOrd="1" destOrd="0" parTransId="{30BF8893-868D-41C7-B633-78D3E0C13E89}" sibTransId="{F7CBE963-0AB9-4BF7-9A21-F2D0DA748577}"/>
    <dgm:cxn modelId="{357DC0EC-A108-45A0-8BDA-CE802A0694CC}" srcId="{B266063E-E468-4FB0-8379-9358C7D8013C}" destId="{E3EF7A3E-846A-42F6-B2C3-C2571409D66F}" srcOrd="1" destOrd="0" parTransId="{47D356B5-098F-4401-8739-7DF48FCE7516}" sibTransId="{A5618A90-8C72-4110-86A3-78F522E96539}"/>
    <dgm:cxn modelId="{8A9D3B3B-96CC-4B5B-8750-4BED6E9AA2C3}" srcId="{42E1B163-9496-4BDB-8B31-BBC16E5E1586}" destId="{C4143769-DF37-43EE-843F-9C617FADBF69}" srcOrd="0" destOrd="0" parTransId="{1621BDAD-B4FD-4CB3-8B5C-72E0EA847539}" sibTransId="{46ACFDDD-D2C2-4CE8-B346-A5AD858E9275}"/>
    <dgm:cxn modelId="{ADA4F9C1-6DFD-4E40-91B8-C3568994195F}" srcId="{B266063E-E468-4FB0-8379-9358C7D8013C}" destId="{42E1B163-9496-4BDB-8B31-BBC16E5E1586}" srcOrd="0" destOrd="0" parTransId="{CEAAD1A5-25E8-4C08-B03B-0434600D5EF0}" sibTransId="{0ADDE195-9570-45DD-88F4-083767FE3D8B}"/>
    <dgm:cxn modelId="{C5DF969B-98F7-4595-82F1-FE65484A580B}" type="presOf" srcId="{30BF8893-868D-41C7-B633-78D3E0C13E89}" destId="{5909AF83-7912-48B6-8CD3-11DF004B0B79}" srcOrd="0" destOrd="0" presId="urn:microsoft.com/office/officeart/2005/8/layout/radial4"/>
    <dgm:cxn modelId="{61674A6C-CAFE-482F-B213-3EE8A3296B94}" type="presOf" srcId="{C4143769-DF37-43EE-843F-9C617FADBF69}" destId="{0211F59A-242C-4540-8921-0C4D7DD31BE8}" srcOrd="0" destOrd="0" presId="urn:microsoft.com/office/officeart/2005/8/layout/radial4"/>
    <dgm:cxn modelId="{690E06F0-4D0D-44BB-8802-70369DF162F2}" type="presOf" srcId="{42E1B163-9496-4BDB-8B31-BBC16E5E1586}" destId="{7B2F88FB-540E-451A-8B86-C143DAA7A405}" srcOrd="0" destOrd="0" presId="urn:microsoft.com/office/officeart/2005/8/layout/radial4"/>
    <dgm:cxn modelId="{019D8F29-08A8-427F-AE30-59B8D24311CC}" type="presOf" srcId="{B266063E-E468-4FB0-8379-9358C7D8013C}" destId="{C2370DC5-EA83-4889-89D5-ACC8EE959C35}" srcOrd="0" destOrd="0" presId="urn:microsoft.com/office/officeart/2005/8/layout/radial4"/>
    <dgm:cxn modelId="{57548FD1-2FCC-46D4-9F85-19E94EB988EF}" type="presOf" srcId="{CF06D16B-4699-4ED4-AC01-B04A10327D89}" destId="{1481ED39-E896-4BAF-9C64-4712EA4933C1}" srcOrd="0" destOrd="0" presId="urn:microsoft.com/office/officeart/2005/8/layout/radial4"/>
    <dgm:cxn modelId="{4A4FBD4A-BDE6-4B97-BF0F-2B156BB7B07D}" type="presParOf" srcId="{C2370DC5-EA83-4889-89D5-ACC8EE959C35}" destId="{7B2F88FB-540E-451A-8B86-C143DAA7A405}" srcOrd="0" destOrd="0" presId="urn:microsoft.com/office/officeart/2005/8/layout/radial4"/>
    <dgm:cxn modelId="{FCA58206-E353-4CCF-B493-41E3B0BA9681}" type="presParOf" srcId="{C2370DC5-EA83-4889-89D5-ACC8EE959C35}" destId="{2F22746E-951E-4F32-8F0C-F27902104EAC}" srcOrd="1" destOrd="0" presId="urn:microsoft.com/office/officeart/2005/8/layout/radial4"/>
    <dgm:cxn modelId="{FFE880C9-2F00-4E01-BD47-E279E838A5A3}" type="presParOf" srcId="{C2370DC5-EA83-4889-89D5-ACC8EE959C35}" destId="{0211F59A-242C-4540-8921-0C4D7DD31BE8}" srcOrd="2" destOrd="0" presId="urn:microsoft.com/office/officeart/2005/8/layout/radial4"/>
    <dgm:cxn modelId="{8D415443-35F1-49A8-B096-9527B19B487D}" type="presParOf" srcId="{C2370DC5-EA83-4889-89D5-ACC8EE959C35}" destId="{5909AF83-7912-48B6-8CD3-11DF004B0B79}" srcOrd="3" destOrd="0" presId="urn:microsoft.com/office/officeart/2005/8/layout/radial4"/>
    <dgm:cxn modelId="{1C4B5BE5-E8AD-4F27-975A-D0CE5FFCF575}" type="presParOf" srcId="{C2370DC5-EA83-4889-89D5-ACC8EE959C35}" destId="{1481ED39-E896-4BAF-9C64-4712EA4933C1}" srcOrd="4"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266063E-E468-4FB0-8379-9358C7D8013C}" type="doc">
      <dgm:prSet loTypeId="urn:microsoft.com/office/officeart/2005/8/layout/matrix2" loCatId="matrix" qsTypeId="urn:microsoft.com/office/officeart/2005/8/quickstyle/3d2" qsCatId="3D" csTypeId="urn:microsoft.com/office/officeart/2005/8/colors/accent6_3" csCatId="accent6" phldr="1"/>
      <dgm:spPr/>
      <dgm:t>
        <a:bodyPr/>
        <a:lstStyle/>
        <a:p>
          <a:pPr rtl="1"/>
          <a:endParaRPr lang="fa-IR"/>
        </a:p>
      </dgm:t>
    </dgm:pt>
    <dgm:pt modelId="{E3EF7A3E-846A-42F6-B2C3-C2571409D66F}">
      <dgm:prSet custT="1"/>
      <dgm:spPr>
        <a:solidFill>
          <a:srgbClr val="873AC0"/>
        </a:solidFill>
      </dgm:spPr>
      <dgm:t>
        <a:bodyPr/>
        <a:lstStyle/>
        <a:p>
          <a:pPr algn="just" rtl="1"/>
          <a:r>
            <a:rPr lang="fa-IR" sz="2000" b="0" dirty="0" smtClean="0">
              <a:solidFill>
                <a:schemeClr val="tx1"/>
              </a:solidFill>
              <a:effectLst/>
              <a:cs typeface="B Nazanin" pitchFamily="2" charset="-78"/>
            </a:rPr>
            <a:t>هر ستون در يک جدول بايد يک صفت از موضوع شناسايي شده توسط کليد اصلي را شرح دهد.</a:t>
          </a:r>
          <a:endParaRPr lang="fa-IR" sz="2000" b="0" dirty="0">
            <a:solidFill>
              <a:schemeClr val="tx1"/>
            </a:solidFill>
            <a:effectLst/>
            <a:cs typeface="B Nazanin" pitchFamily="2" charset="-78"/>
          </a:endParaRPr>
        </a:p>
      </dgm:t>
    </dgm:pt>
    <dgm:pt modelId="{47D356B5-098F-4401-8739-7DF48FCE7516}" type="parTrans" cxnId="{357DC0EC-A108-45A0-8BDA-CE802A0694CC}">
      <dgm:prSet/>
      <dgm:spPr/>
      <dgm:t>
        <a:bodyPr/>
        <a:lstStyle/>
        <a:p>
          <a:pPr rtl="1"/>
          <a:endParaRPr lang="fa-IR"/>
        </a:p>
      </dgm:t>
    </dgm:pt>
    <dgm:pt modelId="{A5618A90-8C72-4110-86A3-78F522E96539}" type="sibTrans" cxnId="{357DC0EC-A108-45A0-8BDA-CE802A0694CC}">
      <dgm:prSet/>
      <dgm:spPr/>
      <dgm:t>
        <a:bodyPr/>
        <a:lstStyle/>
        <a:p>
          <a:pPr rtl="1"/>
          <a:endParaRPr lang="fa-IR"/>
        </a:p>
      </dgm:t>
    </dgm:pt>
    <dgm:pt modelId="{42E1B163-9496-4BDB-8B31-BBC16E5E1586}">
      <dgm:prSet phldrT="[Text]" custT="1"/>
      <dgm:spPr/>
      <dgm:t>
        <a:bodyPr/>
        <a:lstStyle/>
        <a:p>
          <a:pPr rtl="1"/>
          <a:r>
            <a:rPr kumimoji="0" lang="fa-IR" sz="2400" b="0" i="0" u="none" strike="noStrike" cap="none" normalizeH="0" baseline="0" dirty="0" smtClean="0">
              <a:ln>
                <a:noFill/>
              </a:ln>
              <a:solidFill>
                <a:schemeClr val="bg1"/>
              </a:solidFill>
              <a:effectLst/>
              <a:latin typeface="Verdana" pitchFamily="34" charset="0"/>
              <a:cs typeface="B Mitra" pitchFamily="2" charset="-78"/>
            </a:rPr>
            <a:t>هر ستون در یک ردیف باید دارای تعداد واحدی باشد.</a:t>
          </a:r>
          <a:endParaRPr lang="fa-IR" sz="2000" dirty="0">
            <a:solidFill>
              <a:schemeClr val="bg1"/>
            </a:solidFill>
          </a:endParaRPr>
        </a:p>
      </dgm:t>
    </dgm:pt>
    <dgm:pt modelId="{0ADDE195-9570-45DD-88F4-083767FE3D8B}" type="sibTrans" cxnId="{ADA4F9C1-6DFD-4E40-91B8-C3568994195F}">
      <dgm:prSet/>
      <dgm:spPr/>
      <dgm:t>
        <a:bodyPr/>
        <a:lstStyle/>
        <a:p>
          <a:pPr rtl="1"/>
          <a:endParaRPr lang="fa-IR"/>
        </a:p>
      </dgm:t>
    </dgm:pt>
    <dgm:pt modelId="{CEAAD1A5-25E8-4C08-B03B-0434600D5EF0}" type="parTrans" cxnId="{ADA4F9C1-6DFD-4E40-91B8-C3568994195F}">
      <dgm:prSet/>
      <dgm:spPr/>
      <dgm:t>
        <a:bodyPr/>
        <a:lstStyle/>
        <a:p>
          <a:pPr rtl="1"/>
          <a:endParaRPr lang="fa-IR"/>
        </a:p>
      </dgm:t>
    </dgm:pt>
    <dgm:pt modelId="{BB7B5C8D-C69F-48A3-896B-948EC830491A}">
      <dgm:prSet/>
      <dgm:spPr/>
      <dgm:t>
        <a:bodyPr/>
        <a:lstStyle/>
        <a:p>
          <a:pPr rtl="1"/>
          <a:endParaRPr lang="fa-IR" dirty="0">
            <a:solidFill>
              <a:schemeClr val="tx1"/>
            </a:solidFill>
            <a:effectLst/>
          </a:endParaRPr>
        </a:p>
      </dgm:t>
    </dgm:pt>
    <dgm:pt modelId="{28D88EF1-15CF-40C5-950A-41DA2B6A5669}" type="parTrans" cxnId="{FFEB2AE8-4D44-4B37-BA9D-4249A0F7CED6}">
      <dgm:prSet/>
      <dgm:spPr/>
      <dgm:t>
        <a:bodyPr/>
        <a:lstStyle/>
        <a:p>
          <a:pPr rtl="1"/>
          <a:endParaRPr lang="fa-IR"/>
        </a:p>
      </dgm:t>
    </dgm:pt>
    <dgm:pt modelId="{806DC73B-50C6-45CD-9A4F-CC0281B5C5D5}" type="sibTrans" cxnId="{FFEB2AE8-4D44-4B37-BA9D-4249A0F7CED6}">
      <dgm:prSet/>
      <dgm:spPr/>
      <dgm:t>
        <a:bodyPr/>
        <a:lstStyle/>
        <a:p>
          <a:pPr rtl="1"/>
          <a:endParaRPr lang="fa-IR"/>
        </a:p>
      </dgm:t>
    </dgm:pt>
    <dgm:pt modelId="{80C44B0E-7A04-407A-8FD9-B59243140AA3}">
      <dgm:prSet/>
      <dgm:spPr/>
      <dgm:t>
        <a:bodyPr/>
        <a:lstStyle/>
        <a:p>
          <a:pPr rtl="1"/>
          <a:endParaRPr lang="fa-IR"/>
        </a:p>
      </dgm:t>
    </dgm:pt>
    <dgm:pt modelId="{5D649E88-8E2B-4411-AA8C-CF408C03AE23}" type="parTrans" cxnId="{005E1B7F-A0FF-4D2E-B253-E90A64BB4F42}">
      <dgm:prSet/>
      <dgm:spPr/>
      <dgm:t>
        <a:bodyPr/>
        <a:lstStyle/>
        <a:p>
          <a:pPr rtl="1"/>
          <a:endParaRPr lang="fa-IR"/>
        </a:p>
      </dgm:t>
    </dgm:pt>
    <dgm:pt modelId="{94F026A9-7573-437E-9324-B7C3441B44A1}" type="sibTrans" cxnId="{005E1B7F-A0FF-4D2E-B253-E90A64BB4F42}">
      <dgm:prSet/>
      <dgm:spPr/>
      <dgm:t>
        <a:bodyPr/>
        <a:lstStyle/>
        <a:p>
          <a:pPr rtl="1"/>
          <a:endParaRPr lang="fa-IR"/>
        </a:p>
      </dgm:t>
    </dgm:pt>
    <dgm:pt modelId="{75570B15-F577-499C-B2E6-D44E0AE78CF9}">
      <dgm:prSet custT="1"/>
      <dgm:spPr/>
      <dgm:t>
        <a:bodyPr/>
        <a:lstStyle/>
        <a:p>
          <a:pPr rtl="1"/>
          <a:r>
            <a:rPr kumimoji="0" lang="fa-IR" sz="2400" b="0" i="0" u="none" strike="noStrike" cap="none" normalizeH="0" baseline="0" dirty="0" smtClean="0">
              <a:ln>
                <a:noFill/>
              </a:ln>
              <a:solidFill>
                <a:schemeClr val="tx1"/>
              </a:solidFill>
              <a:effectLst/>
              <a:latin typeface="Verdana" pitchFamily="34" charset="0"/>
              <a:cs typeface="B Mitra" pitchFamily="2" charset="-78"/>
            </a:rPr>
            <a:t>مقادیر مندرج در هر دریف ستون خاص باید دارای داده های مشابهی باشند.</a:t>
          </a:r>
          <a:endParaRPr lang="fa-IR" sz="2400" dirty="0">
            <a:solidFill>
              <a:schemeClr val="tx1"/>
            </a:solidFill>
            <a:effectLst/>
          </a:endParaRPr>
        </a:p>
      </dgm:t>
    </dgm:pt>
    <dgm:pt modelId="{7C91C3CC-2FD6-4B90-9013-D6144BE63F3C}" type="parTrans" cxnId="{23D7F8A3-066E-4831-A9DD-1E323BD592C8}">
      <dgm:prSet/>
      <dgm:spPr/>
      <dgm:t>
        <a:bodyPr/>
        <a:lstStyle/>
        <a:p>
          <a:pPr rtl="1"/>
          <a:endParaRPr lang="fa-IR"/>
        </a:p>
      </dgm:t>
    </dgm:pt>
    <dgm:pt modelId="{20479E83-32D0-4E5D-B38A-F0ED18B5CE22}" type="sibTrans" cxnId="{23D7F8A3-066E-4831-A9DD-1E323BD592C8}">
      <dgm:prSet/>
      <dgm:spPr/>
      <dgm:t>
        <a:bodyPr/>
        <a:lstStyle/>
        <a:p>
          <a:pPr rtl="1"/>
          <a:endParaRPr lang="fa-IR"/>
        </a:p>
      </dgm:t>
    </dgm:pt>
    <dgm:pt modelId="{58E92661-8AF1-4A11-9B9E-31F61442C037}">
      <dgm:prSet custT="1"/>
      <dgm:spPr/>
      <dgm:t>
        <a:bodyPr/>
        <a:lstStyle/>
        <a:p>
          <a:pPr rtl="1"/>
          <a:r>
            <a:rPr kumimoji="0" lang="fa-IR" sz="2400" b="0" i="0" u="none" strike="noStrike" cap="none" normalizeH="0" baseline="0" dirty="0" smtClean="0">
              <a:ln>
                <a:noFill/>
              </a:ln>
              <a:solidFill>
                <a:schemeClr val="tx1"/>
              </a:solidFill>
              <a:effectLst/>
              <a:latin typeface="Verdana" pitchFamily="34" charset="0"/>
              <a:cs typeface="B Mitra" pitchFamily="2" charset="-78"/>
            </a:rPr>
            <a:t>ترتیب ستون و ردیف اهمیت ندارد.</a:t>
          </a:r>
        </a:p>
      </dgm:t>
    </dgm:pt>
    <dgm:pt modelId="{BE021322-0778-4403-BB54-90E8B3E0024D}" type="parTrans" cxnId="{7CCE23A5-2972-4606-87D3-CF88806C864C}">
      <dgm:prSet/>
      <dgm:spPr/>
      <dgm:t>
        <a:bodyPr/>
        <a:lstStyle/>
        <a:p>
          <a:pPr rtl="1"/>
          <a:endParaRPr lang="fa-IR"/>
        </a:p>
      </dgm:t>
    </dgm:pt>
    <dgm:pt modelId="{5E73D3FE-85A2-4096-AEB0-97510357BD8B}" type="sibTrans" cxnId="{7CCE23A5-2972-4606-87D3-CF88806C864C}">
      <dgm:prSet/>
      <dgm:spPr/>
      <dgm:t>
        <a:bodyPr/>
        <a:lstStyle/>
        <a:p>
          <a:pPr rtl="1"/>
          <a:endParaRPr lang="fa-IR"/>
        </a:p>
      </dgm:t>
    </dgm:pt>
    <dgm:pt modelId="{B3527811-F272-4E3D-BEA1-9AC79E476C34}" type="pres">
      <dgm:prSet presAssocID="{B266063E-E468-4FB0-8379-9358C7D8013C}" presName="matrix" presStyleCnt="0">
        <dgm:presLayoutVars>
          <dgm:chMax val="1"/>
          <dgm:dir/>
          <dgm:resizeHandles val="exact"/>
        </dgm:presLayoutVars>
      </dgm:prSet>
      <dgm:spPr/>
      <dgm:t>
        <a:bodyPr/>
        <a:lstStyle/>
        <a:p>
          <a:pPr rtl="1"/>
          <a:endParaRPr lang="fa-IR"/>
        </a:p>
      </dgm:t>
    </dgm:pt>
    <dgm:pt modelId="{77C0D421-CB0C-4A34-BD4F-EE6E5B8680A1}" type="pres">
      <dgm:prSet presAssocID="{B266063E-E468-4FB0-8379-9358C7D8013C}" presName="axisShape" presStyleLbl="bgShp" presStyleIdx="0" presStyleCnt="1"/>
      <dgm:spPr/>
    </dgm:pt>
    <dgm:pt modelId="{FE787BC8-93B3-48A8-8A0F-6305BB2C7A31}" type="pres">
      <dgm:prSet presAssocID="{B266063E-E468-4FB0-8379-9358C7D8013C}" presName="rect1" presStyleLbl="node1" presStyleIdx="0" presStyleCnt="4" custScaleX="165976" custLinFactNeighborX="-39619">
        <dgm:presLayoutVars>
          <dgm:chMax val="0"/>
          <dgm:chPref val="0"/>
          <dgm:bulletEnabled val="1"/>
        </dgm:presLayoutVars>
      </dgm:prSet>
      <dgm:spPr/>
      <dgm:t>
        <a:bodyPr/>
        <a:lstStyle/>
        <a:p>
          <a:pPr rtl="1"/>
          <a:endParaRPr lang="fa-IR"/>
        </a:p>
      </dgm:t>
    </dgm:pt>
    <dgm:pt modelId="{4754514A-9C52-4276-B788-8F308B59CA29}" type="pres">
      <dgm:prSet presAssocID="{B266063E-E468-4FB0-8379-9358C7D8013C}" presName="rect2" presStyleLbl="node1" presStyleIdx="1" presStyleCnt="4" custScaleX="166613" custLinFactNeighborX="36150">
        <dgm:presLayoutVars>
          <dgm:chMax val="0"/>
          <dgm:chPref val="0"/>
          <dgm:bulletEnabled val="1"/>
        </dgm:presLayoutVars>
      </dgm:prSet>
      <dgm:spPr/>
      <dgm:t>
        <a:bodyPr/>
        <a:lstStyle/>
        <a:p>
          <a:pPr rtl="1"/>
          <a:endParaRPr lang="fa-IR"/>
        </a:p>
      </dgm:t>
    </dgm:pt>
    <dgm:pt modelId="{17A5550D-54D5-4086-946A-5858E04C4980}" type="pres">
      <dgm:prSet presAssocID="{B266063E-E468-4FB0-8379-9358C7D8013C}" presName="rect3" presStyleLbl="node1" presStyleIdx="2" presStyleCnt="4" custScaleX="159256" custLinFactNeighborX="-40273" custLinFactNeighborY="-1165">
        <dgm:presLayoutVars>
          <dgm:chMax val="0"/>
          <dgm:chPref val="0"/>
          <dgm:bulletEnabled val="1"/>
        </dgm:presLayoutVars>
      </dgm:prSet>
      <dgm:spPr/>
      <dgm:t>
        <a:bodyPr/>
        <a:lstStyle/>
        <a:p>
          <a:pPr rtl="1"/>
          <a:endParaRPr lang="fa-IR"/>
        </a:p>
      </dgm:t>
    </dgm:pt>
    <dgm:pt modelId="{0151154D-5638-4D1E-80E4-7FAEB300EEA8}" type="pres">
      <dgm:prSet presAssocID="{B266063E-E468-4FB0-8379-9358C7D8013C}" presName="rect4" presStyleLbl="node1" presStyleIdx="3" presStyleCnt="4" custScaleX="164451" custLinFactNeighborX="41513">
        <dgm:presLayoutVars>
          <dgm:chMax val="0"/>
          <dgm:chPref val="0"/>
          <dgm:bulletEnabled val="1"/>
        </dgm:presLayoutVars>
      </dgm:prSet>
      <dgm:spPr/>
      <dgm:t>
        <a:bodyPr/>
        <a:lstStyle/>
        <a:p>
          <a:pPr rtl="1"/>
          <a:endParaRPr lang="fa-IR"/>
        </a:p>
      </dgm:t>
    </dgm:pt>
  </dgm:ptLst>
  <dgm:cxnLst>
    <dgm:cxn modelId="{CC8BE5A2-5741-4B08-89F0-D667B3D99B72}" type="presOf" srcId="{E3EF7A3E-846A-42F6-B2C3-C2571409D66F}" destId="{4754514A-9C52-4276-B788-8F308B59CA29}" srcOrd="0" destOrd="0" presId="urn:microsoft.com/office/officeart/2005/8/layout/matrix2"/>
    <dgm:cxn modelId="{7CCE23A5-2972-4606-87D3-CF88806C864C}" srcId="{B266063E-E468-4FB0-8379-9358C7D8013C}" destId="{58E92661-8AF1-4A11-9B9E-31F61442C037}" srcOrd="2" destOrd="0" parTransId="{BE021322-0778-4403-BB54-90E8B3E0024D}" sibTransId="{5E73D3FE-85A2-4096-AEB0-97510357BD8B}"/>
    <dgm:cxn modelId="{357DC0EC-A108-45A0-8BDA-CE802A0694CC}" srcId="{B266063E-E468-4FB0-8379-9358C7D8013C}" destId="{E3EF7A3E-846A-42F6-B2C3-C2571409D66F}" srcOrd="1" destOrd="0" parTransId="{47D356B5-098F-4401-8739-7DF48FCE7516}" sibTransId="{A5618A90-8C72-4110-86A3-78F522E96539}"/>
    <dgm:cxn modelId="{A67908E7-91E9-42FA-93D7-276A0C65E3E7}" type="presOf" srcId="{B266063E-E468-4FB0-8379-9358C7D8013C}" destId="{B3527811-F272-4E3D-BEA1-9AC79E476C34}" srcOrd="0" destOrd="0" presId="urn:microsoft.com/office/officeart/2005/8/layout/matrix2"/>
    <dgm:cxn modelId="{005E1B7F-A0FF-4D2E-B253-E90A64BB4F42}" srcId="{B266063E-E468-4FB0-8379-9358C7D8013C}" destId="{80C44B0E-7A04-407A-8FD9-B59243140AA3}" srcOrd="4" destOrd="0" parTransId="{5D649E88-8E2B-4411-AA8C-CF408C03AE23}" sibTransId="{94F026A9-7573-437E-9324-B7C3441B44A1}"/>
    <dgm:cxn modelId="{A854007F-93A7-4169-821D-8FC042AB3ECF}" type="presOf" srcId="{75570B15-F577-499C-B2E6-D44E0AE78CF9}" destId="{0151154D-5638-4D1E-80E4-7FAEB300EEA8}" srcOrd="0" destOrd="0" presId="urn:microsoft.com/office/officeart/2005/8/layout/matrix2"/>
    <dgm:cxn modelId="{2D581EB5-E2A7-4EC1-86FB-0B68268913D4}" type="presOf" srcId="{58E92661-8AF1-4A11-9B9E-31F61442C037}" destId="{17A5550D-54D5-4086-946A-5858E04C4980}" srcOrd="0" destOrd="0" presId="urn:microsoft.com/office/officeart/2005/8/layout/matrix2"/>
    <dgm:cxn modelId="{23D7F8A3-066E-4831-A9DD-1E323BD592C8}" srcId="{B266063E-E468-4FB0-8379-9358C7D8013C}" destId="{75570B15-F577-499C-B2E6-D44E0AE78CF9}" srcOrd="3" destOrd="0" parTransId="{7C91C3CC-2FD6-4B90-9013-D6144BE63F3C}" sibTransId="{20479E83-32D0-4E5D-B38A-F0ED18B5CE22}"/>
    <dgm:cxn modelId="{C5115AB1-32E1-496B-81F6-8C401EB8EBA5}" type="presOf" srcId="{42E1B163-9496-4BDB-8B31-BBC16E5E1586}" destId="{FE787BC8-93B3-48A8-8A0F-6305BB2C7A31}" srcOrd="0" destOrd="0" presId="urn:microsoft.com/office/officeart/2005/8/layout/matrix2"/>
    <dgm:cxn modelId="{FFEB2AE8-4D44-4B37-BA9D-4249A0F7CED6}" srcId="{B266063E-E468-4FB0-8379-9358C7D8013C}" destId="{BB7B5C8D-C69F-48A3-896B-948EC830491A}" srcOrd="5" destOrd="0" parTransId="{28D88EF1-15CF-40C5-950A-41DA2B6A5669}" sibTransId="{806DC73B-50C6-45CD-9A4F-CC0281B5C5D5}"/>
    <dgm:cxn modelId="{ADA4F9C1-6DFD-4E40-91B8-C3568994195F}" srcId="{B266063E-E468-4FB0-8379-9358C7D8013C}" destId="{42E1B163-9496-4BDB-8B31-BBC16E5E1586}" srcOrd="0" destOrd="0" parTransId="{CEAAD1A5-25E8-4C08-B03B-0434600D5EF0}" sibTransId="{0ADDE195-9570-45DD-88F4-083767FE3D8B}"/>
    <dgm:cxn modelId="{376DDBC6-19A2-4F7E-822E-7A0E81E25741}" type="presParOf" srcId="{B3527811-F272-4E3D-BEA1-9AC79E476C34}" destId="{77C0D421-CB0C-4A34-BD4F-EE6E5B8680A1}" srcOrd="0" destOrd="0" presId="urn:microsoft.com/office/officeart/2005/8/layout/matrix2"/>
    <dgm:cxn modelId="{F0624441-B0D9-4F1F-916F-1A2D187B6C8A}" type="presParOf" srcId="{B3527811-F272-4E3D-BEA1-9AC79E476C34}" destId="{FE787BC8-93B3-48A8-8A0F-6305BB2C7A31}" srcOrd="1" destOrd="0" presId="urn:microsoft.com/office/officeart/2005/8/layout/matrix2"/>
    <dgm:cxn modelId="{FB909D34-381B-4A81-95F5-77A6CE9CBE65}" type="presParOf" srcId="{B3527811-F272-4E3D-BEA1-9AC79E476C34}" destId="{4754514A-9C52-4276-B788-8F308B59CA29}" srcOrd="2" destOrd="0" presId="urn:microsoft.com/office/officeart/2005/8/layout/matrix2"/>
    <dgm:cxn modelId="{3FF8AB05-DDDC-40BA-A1B7-6EE14A2A01D1}" type="presParOf" srcId="{B3527811-F272-4E3D-BEA1-9AC79E476C34}" destId="{17A5550D-54D5-4086-946A-5858E04C4980}" srcOrd="3" destOrd="0" presId="urn:microsoft.com/office/officeart/2005/8/layout/matrix2"/>
    <dgm:cxn modelId="{BE808C01-6270-4075-89CE-551157B98B36}" type="presParOf" srcId="{B3527811-F272-4E3D-BEA1-9AC79E476C34}" destId="{0151154D-5638-4D1E-80E4-7FAEB300EEA8}" srcOrd="4" destOrd="0" presId="urn:microsoft.com/office/officeart/2005/8/layout/matrix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6C26437-86AE-4BBD-8737-80E454143AA7}" type="doc">
      <dgm:prSet loTypeId="urn:microsoft.com/office/officeart/2005/8/layout/list1" loCatId="list" qsTypeId="urn:microsoft.com/office/officeart/2005/8/quickstyle/3d2" qsCatId="3D" csTypeId="urn:microsoft.com/office/officeart/2005/8/colors/colorful2" csCatId="colorful" phldr="1"/>
      <dgm:spPr/>
      <dgm:t>
        <a:bodyPr/>
        <a:lstStyle/>
        <a:p>
          <a:pPr rtl="1"/>
          <a:endParaRPr lang="fa-IR"/>
        </a:p>
      </dgm:t>
    </dgm:pt>
    <dgm:pt modelId="{788E11CF-0422-4DDC-936C-3FA5C2D9D9FF}">
      <dgm:prSet phldrT="[Text]" custT="1"/>
      <dgm:spPr/>
      <dgm:t>
        <a:bodyPr/>
        <a:lstStyle/>
        <a:p>
          <a:pPr algn="ctr" rtl="1"/>
          <a:r>
            <a:rPr lang="fa-IR" sz="2000" b="1" dirty="0" smtClean="0">
              <a:solidFill>
                <a:schemeClr val="tx1"/>
              </a:solidFill>
              <a:cs typeface="B Nazanin" pitchFamily="2" charset="-78"/>
            </a:rPr>
            <a:t>برنامه ريزي</a:t>
          </a:r>
          <a:endParaRPr lang="fa-IR" sz="2000" b="1" dirty="0">
            <a:solidFill>
              <a:schemeClr val="tx1"/>
            </a:solidFill>
            <a:cs typeface="B Nazanin" pitchFamily="2" charset="-78"/>
          </a:endParaRPr>
        </a:p>
      </dgm:t>
    </dgm:pt>
    <dgm:pt modelId="{9AF41458-9492-48EA-BD68-0B0248DC623D}" type="parTrans" cxnId="{3BBC9679-47D1-4F4F-98E6-09241C675D6A}">
      <dgm:prSet/>
      <dgm:spPr/>
      <dgm:t>
        <a:bodyPr/>
        <a:lstStyle/>
        <a:p>
          <a:pPr rtl="1"/>
          <a:endParaRPr lang="fa-IR"/>
        </a:p>
      </dgm:t>
    </dgm:pt>
    <dgm:pt modelId="{435BCFCE-7C5A-436C-91CB-807BDE6E3C0C}" type="sibTrans" cxnId="{3BBC9679-47D1-4F4F-98E6-09241C675D6A}">
      <dgm:prSet/>
      <dgm:spPr/>
      <dgm:t>
        <a:bodyPr/>
        <a:lstStyle/>
        <a:p>
          <a:pPr rtl="1"/>
          <a:endParaRPr lang="fa-IR"/>
        </a:p>
      </dgm:t>
    </dgm:pt>
    <dgm:pt modelId="{B8EAE586-46E7-48ED-A744-728423843AAF}">
      <dgm:prSet phldrT="[Text]" custT="1"/>
      <dgm:spPr/>
      <dgm:t>
        <a:bodyPr/>
        <a:lstStyle/>
        <a:p>
          <a:pPr algn="ctr" rtl="1"/>
          <a:r>
            <a:rPr lang="fa-IR" sz="2000" b="1" dirty="0" smtClean="0">
              <a:solidFill>
                <a:schemeClr val="tx1"/>
              </a:solidFill>
              <a:cs typeface="B Nazanin" pitchFamily="2" charset="-78"/>
            </a:rPr>
            <a:t>طراحي</a:t>
          </a:r>
          <a:endParaRPr lang="fa-IR" sz="2000" b="1" dirty="0">
            <a:solidFill>
              <a:schemeClr val="tx1"/>
            </a:solidFill>
            <a:cs typeface="B Nazanin" pitchFamily="2" charset="-78"/>
          </a:endParaRPr>
        </a:p>
      </dgm:t>
    </dgm:pt>
    <dgm:pt modelId="{0E035307-E73A-4347-ADC5-090669923D19}" type="parTrans" cxnId="{132EE55B-B174-45CF-9565-1425F400537B}">
      <dgm:prSet/>
      <dgm:spPr/>
      <dgm:t>
        <a:bodyPr/>
        <a:lstStyle/>
        <a:p>
          <a:pPr rtl="1"/>
          <a:endParaRPr lang="fa-IR"/>
        </a:p>
      </dgm:t>
    </dgm:pt>
    <dgm:pt modelId="{5074B8B8-052B-4116-B482-95E8DEF57E4A}" type="sibTrans" cxnId="{132EE55B-B174-45CF-9565-1425F400537B}">
      <dgm:prSet/>
      <dgm:spPr/>
      <dgm:t>
        <a:bodyPr/>
        <a:lstStyle/>
        <a:p>
          <a:pPr rtl="1"/>
          <a:endParaRPr lang="fa-IR"/>
        </a:p>
      </dgm:t>
    </dgm:pt>
    <dgm:pt modelId="{93B71105-1E50-44B5-9688-347B03A1928A}">
      <dgm:prSet phldrT="[Text]" custT="1"/>
      <dgm:spPr/>
      <dgm:t>
        <a:bodyPr/>
        <a:lstStyle/>
        <a:p>
          <a:pPr algn="ctr" rtl="1"/>
          <a:r>
            <a:rPr lang="fa-IR" sz="2000" b="1" dirty="0" smtClean="0">
              <a:solidFill>
                <a:schemeClr val="tx1"/>
              </a:solidFill>
              <a:cs typeface="B Nazanin" pitchFamily="2" charset="-78"/>
            </a:rPr>
            <a:t>عمليات اجرايي  و نگهداري سيستم</a:t>
          </a:r>
          <a:endParaRPr lang="fa-IR" sz="2000" b="1" dirty="0">
            <a:solidFill>
              <a:schemeClr val="tx1"/>
            </a:solidFill>
            <a:cs typeface="B Nazanin" pitchFamily="2" charset="-78"/>
          </a:endParaRPr>
        </a:p>
      </dgm:t>
    </dgm:pt>
    <dgm:pt modelId="{7166E7E0-8796-4A59-9FEB-B979EAAA6B1E}" type="parTrans" cxnId="{AAF3AAEF-C051-400F-A58F-60266706AE21}">
      <dgm:prSet/>
      <dgm:spPr/>
      <dgm:t>
        <a:bodyPr/>
        <a:lstStyle/>
        <a:p>
          <a:pPr rtl="1"/>
          <a:endParaRPr lang="fa-IR"/>
        </a:p>
      </dgm:t>
    </dgm:pt>
    <dgm:pt modelId="{C622D5EC-F2FB-4658-8B5D-1AD1DA2A2CCD}" type="sibTrans" cxnId="{AAF3AAEF-C051-400F-A58F-60266706AE21}">
      <dgm:prSet/>
      <dgm:spPr/>
      <dgm:t>
        <a:bodyPr/>
        <a:lstStyle/>
        <a:p>
          <a:pPr rtl="1"/>
          <a:endParaRPr lang="fa-IR"/>
        </a:p>
      </dgm:t>
    </dgm:pt>
    <dgm:pt modelId="{07615377-F372-4350-8F6B-A0868CD99741}">
      <dgm:prSet custT="1"/>
      <dgm:spPr/>
      <dgm:t>
        <a:bodyPr/>
        <a:lstStyle/>
        <a:p>
          <a:pPr algn="ctr" rtl="1"/>
          <a:r>
            <a:rPr lang="fa-IR" sz="2000" b="1" dirty="0" smtClean="0">
              <a:solidFill>
                <a:schemeClr val="tx1"/>
              </a:solidFill>
              <a:cs typeface="B Nazanin" pitchFamily="2" charset="-78"/>
            </a:rPr>
            <a:t>کد گذاري</a:t>
          </a:r>
          <a:endParaRPr lang="fa-IR" sz="2000" b="1" dirty="0">
            <a:solidFill>
              <a:schemeClr val="tx1"/>
            </a:solidFill>
            <a:cs typeface="B Nazanin" pitchFamily="2" charset="-78"/>
          </a:endParaRPr>
        </a:p>
      </dgm:t>
    </dgm:pt>
    <dgm:pt modelId="{418D0990-83DE-453C-967C-C8A4FF446834}" type="parTrans" cxnId="{11A70986-CC50-4A2B-B669-C019940A6ECD}">
      <dgm:prSet/>
      <dgm:spPr/>
      <dgm:t>
        <a:bodyPr/>
        <a:lstStyle/>
        <a:p>
          <a:pPr rtl="1"/>
          <a:endParaRPr lang="fa-IR"/>
        </a:p>
      </dgm:t>
    </dgm:pt>
    <dgm:pt modelId="{0CB302D5-A230-415B-832E-FFF35A078B62}" type="sibTrans" cxnId="{11A70986-CC50-4A2B-B669-C019940A6ECD}">
      <dgm:prSet/>
      <dgm:spPr/>
      <dgm:t>
        <a:bodyPr/>
        <a:lstStyle/>
        <a:p>
          <a:pPr rtl="1"/>
          <a:endParaRPr lang="fa-IR"/>
        </a:p>
      </dgm:t>
    </dgm:pt>
    <dgm:pt modelId="{25FE3295-3E03-46F8-B607-ACE4FBBE2ABF}">
      <dgm:prSet custT="1"/>
      <dgm:spPr/>
      <dgm:t>
        <a:bodyPr/>
        <a:lstStyle/>
        <a:p>
          <a:pPr algn="ctr" rtl="1"/>
          <a:r>
            <a:rPr lang="fa-IR" sz="2000" b="1" dirty="0" smtClean="0">
              <a:solidFill>
                <a:schemeClr val="tx1"/>
              </a:solidFill>
              <a:cs typeface="B Nazanin" pitchFamily="2" charset="-78"/>
            </a:rPr>
            <a:t>اجرا</a:t>
          </a:r>
          <a:endParaRPr lang="fa-IR" sz="2000" b="1" dirty="0">
            <a:solidFill>
              <a:schemeClr val="tx1"/>
            </a:solidFill>
            <a:cs typeface="B Nazanin" pitchFamily="2" charset="-78"/>
          </a:endParaRPr>
        </a:p>
      </dgm:t>
    </dgm:pt>
    <dgm:pt modelId="{E6BEAA42-BD04-454B-9D11-3913B754616D}" type="parTrans" cxnId="{12DD4B4A-613C-40AA-ADEE-5DE1F8FD9308}">
      <dgm:prSet/>
      <dgm:spPr/>
      <dgm:t>
        <a:bodyPr/>
        <a:lstStyle/>
        <a:p>
          <a:pPr rtl="1"/>
          <a:endParaRPr lang="fa-IR"/>
        </a:p>
      </dgm:t>
    </dgm:pt>
    <dgm:pt modelId="{598B671B-803A-4851-B11B-989DA9DA68B3}" type="sibTrans" cxnId="{12DD4B4A-613C-40AA-ADEE-5DE1F8FD9308}">
      <dgm:prSet/>
      <dgm:spPr/>
      <dgm:t>
        <a:bodyPr/>
        <a:lstStyle/>
        <a:p>
          <a:pPr rtl="1"/>
          <a:endParaRPr lang="fa-IR"/>
        </a:p>
      </dgm:t>
    </dgm:pt>
    <dgm:pt modelId="{40788444-5063-4936-986A-6820C8C6EB1C}">
      <dgm:prSet custT="1"/>
      <dgm:spPr/>
      <dgm:t>
        <a:bodyPr/>
        <a:lstStyle/>
        <a:p>
          <a:pPr algn="ctr" rtl="1"/>
          <a:r>
            <a:rPr lang="fa-IR" sz="2000" b="1" dirty="0" smtClean="0">
              <a:solidFill>
                <a:schemeClr val="tx1"/>
              </a:solidFill>
              <a:cs typeface="B Nazanin" pitchFamily="2" charset="-78"/>
            </a:rPr>
            <a:t>تجريه و تحليل نيازها</a:t>
          </a:r>
          <a:endParaRPr lang="fa-IR" sz="2000" b="1" dirty="0">
            <a:solidFill>
              <a:schemeClr val="tx1"/>
            </a:solidFill>
            <a:cs typeface="B Nazanin" pitchFamily="2" charset="-78"/>
          </a:endParaRPr>
        </a:p>
      </dgm:t>
    </dgm:pt>
    <dgm:pt modelId="{9834C250-5A46-4D4E-A415-7416B1415BE8}" type="parTrans" cxnId="{28853185-129A-4702-A2CD-57D6F508032D}">
      <dgm:prSet/>
      <dgm:spPr/>
      <dgm:t>
        <a:bodyPr/>
        <a:lstStyle/>
        <a:p>
          <a:pPr rtl="1"/>
          <a:endParaRPr lang="fa-IR"/>
        </a:p>
      </dgm:t>
    </dgm:pt>
    <dgm:pt modelId="{2F5C15C3-D8FA-4F7C-B248-2451219CE8F3}" type="sibTrans" cxnId="{28853185-129A-4702-A2CD-57D6F508032D}">
      <dgm:prSet/>
      <dgm:spPr/>
      <dgm:t>
        <a:bodyPr/>
        <a:lstStyle/>
        <a:p>
          <a:pPr rtl="1"/>
          <a:endParaRPr lang="fa-IR"/>
        </a:p>
      </dgm:t>
    </dgm:pt>
    <dgm:pt modelId="{7AD3C3FF-A5B9-4466-BE1E-3C67F8F66245}" type="pres">
      <dgm:prSet presAssocID="{C6C26437-86AE-4BBD-8737-80E454143AA7}" presName="linear" presStyleCnt="0">
        <dgm:presLayoutVars>
          <dgm:dir/>
          <dgm:animLvl val="lvl"/>
          <dgm:resizeHandles val="exact"/>
        </dgm:presLayoutVars>
      </dgm:prSet>
      <dgm:spPr/>
      <dgm:t>
        <a:bodyPr/>
        <a:lstStyle/>
        <a:p>
          <a:pPr rtl="1"/>
          <a:endParaRPr lang="fa-IR"/>
        </a:p>
      </dgm:t>
    </dgm:pt>
    <dgm:pt modelId="{F08C3885-6635-4520-BAA6-22DBDA8A2B59}" type="pres">
      <dgm:prSet presAssocID="{788E11CF-0422-4DDC-936C-3FA5C2D9D9FF}" presName="parentLin" presStyleCnt="0"/>
      <dgm:spPr/>
    </dgm:pt>
    <dgm:pt modelId="{C039A7E0-38A9-4647-B53F-C8542C50A83A}" type="pres">
      <dgm:prSet presAssocID="{788E11CF-0422-4DDC-936C-3FA5C2D9D9FF}" presName="parentLeftMargin" presStyleLbl="node1" presStyleIdx="0" presStyleCnt="6"/>
      <dgm:spPr/>
      <dgm:t>
        <a:bodyPr/>
        <a:lstStyle/>
        <a:p>
          <a:pPr rtl="1"/>
          <a:endParaRPr lang="fa-IR"/>
        </a:p>
      </dgm:t>
    </dgm:pt>
    <dgm:pt modelId="{75CC04AC-51C6-485A-932C-52F34A13B566}" type="pres">
      <dgm:prSet presAssocID="{788E11CF-0422-4DDC-936C-3FA5C2D9D9FF}" presName="parentText" presStyleLbl="node1" presStyleIdx="0" presStyleCnt="6">
        <dgm:presLayoutVars>
          <dgm:chMax val="0"/>
          <dgm:bulletEnabled val="1"/>
        </dgm:presLayoutVars>
      </dgm:prSet>
      <dgm:spPr/>
      <dgm:t>
        <a:bodyPr/>
        <a:lstStyle/>
        <a:p>
          <a:pPr rtl="1"/>
          <a:endParaRPr lang="fa-IR"/>
        </a:p>
      </dgm:t>
    </dgm:pt>
    <dgm:pt modelId="{5531D449-CB47-4A14-BA23-9F4C4AB93107}" type="pres">
      <dgm:prSet presAssocID="{788E11CF-0422-4DDC-936C-3FA5C2D9D9FF}" presName="negativeSpace" presStyleCnt="0"/>
      <dgm:spPr/>
    </dgm:pt>
    <dgm:pt modelId="{2ED0FAF0-5E8C-4936-BB82-D79B1B30AD8C}" type="pres">
      <dgm:prSet presAssocID="{788E11CF-0422-4DDC-936C-3FA5C2D9D9FF}" presName="childText" presStyleLbl="conFgAcc1" presStyleIdx="0" presStyleCnt="6" custLinFactNeighborX="-1724">
        <dgm:presLayoutVars>
          <dgm:bulletEnabled val="1"/>
        </dgm:presLayoutVars>
      </dgm:prSet>
      <dgm:spPr/>
    </dgm:pt>
    <dgm:pt modelId="{8C9B6ED8-A8FE-45DC-B226-0B6B1ACE9A55}" type="pres">
      <dgm:prSet presAssocID="{435BCFCE-7C5A-436C-91CB-807BDE6E3C0C}" presName="spaceBetweenRectangles" presStyleCnt="0"/>
      <dgm:spPr/>
    </dgm:pt>
    <dgm:pt modelId="{B923CA68-1491-4233-AD0E-951E9291C80F}" type="pres">
      <dgm:prSet presAssocID="{40788444-5063-4936-986A-6820C8C6EB1C}" presName="parentLin" presStyleCnt="0"/>
      <dgm:spPr/>
    </dgm:pt>
    <dgm:pt modelId="{BE0291D5-9D3D-4226-B55C-4F087D7AAD00}" type="pres">
      <dgm:prSet presAssocID="{40788444-5063-4936-986A-6820C8C6EB1C}" presName="parentLeftMargin" presStyleLbl="node1" presStyleIdx="0" presStyleCnt="6"/>
      <dgm:spPr/>
      <dgm:t>
        <a:bodyPr/>
        <a:lstStyle/>
        <a:p>
          <a:pPr rtl="1"/>
          <a:endParaRPr lang="fa-IR"/>
        </a:p>
      </dgm:t>
    </dgm:pt>
    <dgm:pt modelId="{194776AD-F54D-4DED-8605-D7EBA0D945D1}" type="pres">
      <dgm:prSet presAssocID="{40788444-5063-4936-986A-6820C8C6EB1C}" presName="parentText" presStyleLbl="node1" presStyleIdx="1" presStyleCnt="6">
        <dgm:presLayoutVars>
          <dgm:chMax val="0"/>
          <dgm:bulletEnabled val="1"/>
        </dgm:presLayoutVars>
      </dgm:prSet>
      <dgm:spPr/>
      <dgm:t>
        <a:bodyPr/>
        <a:lstStyle/>
        <a:p>
          <a:pPr rtl="1"/>
          <a:endParaRPr lang="fa-IR"/>
        </a:p>
      </dgm:t>
    </dgm:pt>
    <dgm:pt modelId="{57F9B926-9136-43DB-AC7A-A183F272A6C4}" type="pres">
      <dgm:prSet presAssocID="{40788444-5063-4936-986A-6820C8C6EB1C}" presName="negativeSpace" presStyleCnt="0"/>
      <dgm:spPr/>
    </dgm:pt>
    <dgm:pt modelId="{B4F3E743-7C07-453E-AE8A-7903CCF3BD0C}" type="pres">
      <dgm:prSet presAssocID="{40788444-5063-4936-986A-6820C8C6EB1C}" presName="childText" presStyleLbl="conFgAcc1" presStyleIdx="1" presStyleCnt="6">
        <dgm:presLayoutVars>
          <dgm:bulletEnabled val="1"/>
        </dgm:presLayoutVars>
      </dgm:prSet>
      <dgm:spPr/>
    </dgm:pt>
    <dgm:pt modelId="{F21B059D-4FE6-4231-9AAC-2D1CDA8C8B48}" type="pres">
      <dgm:prSet presAssocID="{2F5C15C3-D8FA-4F7C-B248-2451219CE8F3}" presName="spaceBetweenRectangles" presStyleCnt="0"/>
      <dgm:spPr/>
    </dgm:pt>
    <dgm:pt modelId="{8A020414-BB32-4A00-AD1D-555C14CA907A}" type="pres">
      <dgm:prSet presAssocID="{B8EAE586-46E7-48ED-A744-728423843AAF}" presName="parentLin" presStyleCnt="0"/>
      <dgm:spPr/>
    </dgm:pt>
    <dgm:pt modelId="{DD6E4EAE-9156-4E23-90F8-23D518519D3E}" type="pres">
      <dgm:prSet presAssocID="{B8EAE586-46E7-48ED-A744-728423843AAF}" presName="parentLeftMargin" presStyleLbl="node1" presStyleIdx="1" presStyleCnt="6"/>
      <dgm:spPr/>
      <dgm:t>
        <a:bodyPr/>
        <a:lstStyle/>
        <a:p>
          <a:pPr rtl="1"/>
          <a:endParaRPr lang="fa-IR"/>
        </a:p>
      </dgm:t>
    </dgm:pt>
    <dgm:pt modelId="{5ECD8ACE-B140-4ABC-B7AC-B4956A63ACCB}" type="pres">
      <dgm:prSet presAssocID="{B8EAE586-46E7-48ED-A744-728423843AAF}" presName="parentText" presStyleLbl="node1" presStyleIdx="2" presStyleCnt="6">
        <dgm:presLayoutVars>
          <dgm:chMax val="0"/>
          <dgm:bulletEnabled val="1"/>
        </dgm:presLayoutVars>
      </dgm:prSet>
      <dgm:spPr/>
      <dgm:t>
        <a:bodyPr/>
        <a:lstStyle/>
        <a:p>
          <a:pPr rtl="1"/>
          <a:endParaRPr lang="fa-IR"/>
        </a:p>
      </dgm:t>
    </dgm:pt>
    <dgm:pt modelId="{AF859D32-79B5-49D5-BF1C-7F6F788E7660}" type="pres">
      <dgm:prSet presAssocID="{B8EAE586-46E7-48ED-A744-728423843AAF}" presName="negativeSpace" presStyleCnt="0"/>
      <dgm:spPr/>
    </dgm:pt>
    <dgm:pt modelId="{181AD953-37C9-4A6C-9478-91FCDBFF100A}" type="pres">
      <dgm:prSet presAssocID="{B8EAE586-46E7-48ED-A744-728423843AAF}" presName="childText" presStyleLbl="conFgAcc1" presStyleIdx="2" presStyleCnt="6">
        <dgm:presLayoutVars>
          <dgm:bulletEnabled val="1"/>
        </dgm:presLayoutVars>
      </dgm:prSet>
      <dgm:spPr/>
    </dgm:pt>
    <dgm:pt modelId="{64728862-7296-496F-8337-A17006AFB01D}" type="pres">
      <dgm:prSet presAssocID="{5074B8B8-052B-4116-B482-95E8DEF57E4A}" presName="spaceBetweenRectangles" presStyleCnt="0"/>
      <dgm:spPr/>
    </dgm:pt>
    <dgm:pt modelId="{AC356147-11CE-4979-BB3C-FCE692E2CB40}" type="pres">
      <dgm:prSet presAssocID="{07615377-F372-4350-8F6B-A0868CD99741}" presName="parentLin" presStyleCnt="0"/>
      <dgm:spPr/>
    </dgm:pt>
    <dgm:pt modelId="{64674A77-49BA-492C-BBD9-4DDD5EEFCBAD}" type="pres">
      <dgm:prSet presAssocID="{07615377-F372-4350-8F6B-A0868CD99741}" presName="parentLeftMargin" presStyleLbl="node1" presStyleIdx="2" presStyleCnt="6"/>
      <dgm:spPr/>
      <dgm:t>
        <a:bodyPr/>
        <a:lstStyle/>
        <a:p>
          <a:pPr rtl="1"/>
          <a:endParaRPr lang="fa-IR"/>
        </a:p>
      </dgm:t>
    </dgm:pt>
    <dgm:pt modelId="{735D552B-E503-4F5F-9492-09E2E5F03BD9}" type="pres">
      <dgm:prSet presAssocID="{07615377-F372-4350-8F6B-A0868CD99741}" presName="parentText" presStyleLbl="node1" presStyleIdx="3" presStyleCnt="6">
        <dgm:presLayoutVars>
          <dgm:chMax val="0"/>
          <dgm:bulletEnabled val="1"/>
        </dgm:presLayoutVars>
      </dgm:prSet>
      <dgm:spPr/>
      <dgm:t>
        <a:bodyPr/>
        <a:lstStyle/>
        <a:p>
          <a:pPr rtl="1"/>
          <a:endParaRPr lang="fa-IR"/>
        </a:p>
      </dgm:t>
    </dgm:pt>
    <dgm:pt modelId="{3FB04B5B-666D-418F-B5AB-8DD18B6882D4}" type="pres">
      <dgm:prSet presAssocID="{07615377-F372-4350-8F6B-A0868CD99741}" presName="negativeSpace" presStyleCnt="0"/>
      <dgm:spPr/>
    </dgm:pt>
    <dgm:pt modelId="{2372B454-9A34-4CB8-A31C-2B8A4E21FB86}" type="pres">
      <dgm:prSet presAssocID="{07615377-F372-4350-8F6B-A0868CD99741}" presName="childText" presStyleLbl="conFgAcc1" presStyleIdx="3" presStyleCnt="6">
        <dgm:presLayoutVars>
          <dgm:bulletEnabled val="1"/>
        </dgm:presLayoutVars>
      </dgm:prSet>
      <dgm:spPr/>
    </dgm:pt>
    <dgm:pt modelId="{46C3F99B-6D02-4FBF-8B46-09BF7A00AA01}" type="pres">
      <dgm:prSet presAssocID="{0CB302D5-A230-415B-832E-FFF35A078B62}" presName="spaceBetweenRectangles" presStyleCnt="0"/>
      <dgm:spPr/>
    </dgm:pt>
    <dgm:pt modelId="{42AAB763-9356-4DA2-B063-A7FB7BFDD751}" type="pres">
      <dgm:prSet presAssocID="{25FE3295-3E03-46F8-B607-ACE4FBBE2ABF}" presName="parentLin" presStyleCnt="0"/>
      <dgm:spPr/>
    </dgm:pt>
    <dgm:pt modelId="{D464A392-A120-4EB3-ABBA-C75359811879}" type="pres">
      <dgm:prSet presAssocID="{25FE3295-3E03-46F8-B607-ACE4FBBE2ABF}" presName="parentLeftMargin" presStyleLbl="node1" presStyleIdx="3" presStyleCnt="6"/>
      <dgm:spPr/>
      <dgm:t>
        <a:bodyPr/>
        <a:lstStyle/>
        <a:p>
          <a:pPr rtl="1"/>
          <a:endParaRPr lang="fa-IR"/>
        </a:p>
      </dgm:t>
    </dgm:pt>
    <dgm:pt modelId="{E6B598AA-00C6-4970-BD9F-5B8478EB819A}" type="pres">
      <dgm:prSet presAssocID="{25FE3295-3E03-46F8-B607-ACE4FBBE2ABF}" presName="parentText" presStyleLbl="node1" presStyleIdx="4" presStyleCnt="6">
        <dgm:presLayoutVars>
          <dgm:chMax val="0"/>
          <dgm:bulletEnabled val="1"/>
        </dgm:presLayoutVars>
      </dgm:prSet>
      <dgm:spPr/>
      <dgm:t>
        <a:bodyPr/>
        <a:lstStyle/>
        <a:p>
          <a:pPr rtl="1"/>
          <a:endParaRPr lang="fa-IR"/>
        </a:p>
      </dgm:t>
    </dgm:pt>
    <dgm:pt modelId="{08861972-74A6-4676-AC80-D943D3BFA2CA}" type="pres">
      <dgm:prSet presAssocID="{25FE3295-3E03-46F8-B607-ACE4FBBE2ABF}" presName="negativeSpace" presStyleCnt="0"/>
      <dgm:spPr/>
    </dgm:pt>
    <dgm:pt modelId="{8F2867AE-524F-4ECF-AB96-EAAA2C303659}" type="pres">
      <dgm:prSet presAssocID="{25FE3295-3E03-46F8-B607-ACE4FBBE2ABF}" presName="childText" presStyleLbl="conFgAcc1" presStyleIdx="4" presStyleCnt="6">
        <dgm:presLayoutVars>
          <dgm:bulletEnabled val="1"/>
        </dgm:presLayoutVars>
      </dgm:prSet>
      <dgm:spPr/>
    </dgm:pt>
    <dgm:pt modelId="{00598540-26D5-40D3-920D-30AD9EC40621}" type="pres">
      <dgm:prSet presAssocID="{598B671B-803A-4851-B11B-989DA9DA68B3}" presName="spaceBetweenRectangles" presStyleCnt="0"/>
      <dgm:spPr/>
    </dgm:pt>
    <dgm:pt modelId="{98779D0F-C643-4194-9D30-DBB7D8C1C054}" type="pres">
      <dgm:prSet presAssocID="{93B71105-1E50-44B5-9688-347B03A1928A}" presName="parentLin" presStyleCnt="0"/>
      <dgm:spPr/>
    </dgm:pt>
    <dgm:pt modelId="{2B3C853C-C1E3-4D19-BA4A-A88EB5D3C3DC}" type="pres">
      <dgm:prSet presAssocID="{93B71105-1E50-44B5-9688-347B03A1928A}" presName="parentLeftMargin" presStyleLbl="node1" presStyleIdx="4" presStyleCnt="6"/>
      <dgm:spPr/>
      <dgm:t>
        <a:bodyPr/>
        <a:lstStyle/>
        <a:p>
          <a:pPr rtl="1"/>
          <a:endParaRPr lang="fa-IR"/>
        </a:p>
      </dgm:t>
    </dgm:pt>
    <dgm:pt modelId="{360DC8C5-BECA-43C2-ACC5-C83FE2150DDC}" type="pres">
      <dgm:prSet presAssocID="{93B71105-1E50-44B5-9688-347B03A1928A}" presName="parentText" presStyleLbl="node1" presStyleIdx="5" presStyleCnt="6">
        <dgm:presLayoutVars>
          <dgm:chMax val="0"/>
          <dgm:bulletEnabled val="1"/>
        </dgm:presLayoutVars>
      </dgm:prSet>
      <dgm:spPr/>
      <dgm:t>
        <a:bodyPr/>
        <a:lstStyle/>
        <a:p>
          <a:pPr rtl="1"/>
          <a:endParaRPr lang="fa-IR"/>
        </a:p>
      </dgm:t>
    </dgm:pt>
    <dgm:pt modelId="{A14F1A32-1423-4609-B0AB-15EB38515A41}" type="pres">
      <dgm:prSet presAssocID="{93B71105-1E50-44B5-9688-347B03A1928A}" presName="negativeSpace" presStyleCnt="0"/>
      <dgm:spPr/>
    </dgm:pt>
    <dgm:pt modelId="{4269A88A-090A-41EA-B53F-785CE2F92862}" type="pres">
      <dgm:prSet presAssocID="{93B71105-1E50-44B5-9688-347B03A1928A}" presName="childText" presStyleLbl="conFgAcc1" presStyleIdx="5" presStyleCnt="6">
        <dgm:presLayoutVars>
          <dgm:bulletEnabled val="1"/>
        </dgm:presLayoutVars>
      </dgm:prSet>
      <dgm:spPr/>
    </dgm:pt>
  </dgm:ptLst>
  <dgm:cxnLst>
    <dgm:cxn modelId="{D46A2356-DF52-4214-BC06-D1ABF5CD02D2}" type="presOf" srcId="{07615377-F372-4350-8F6B-A0868CD99741}" destId="{735D552B-E503-4F5F-9492-09E2E5F03BD9}" srcOrd="1" destOrd="0" presId="urn:microsoft.com/office/officeart/2005/8/layout/list1"/>
    <dgm:cxn modelId="{5E149675-33B0-42B4-A93F-961F50C7854F}" type="presOf" srcId="{B8EAE586-46E7-48ED-A744-728423843AAF}" destId="{5ECD8ACE-B140-4ABC-B7AC-B4956A63ACCB}" srcOrd="1" destOrd="0" presId="urn:microsoft.com/office/officeart/2005/8/layout/list1"/>
    <dgm:cxn modelId="{3AC6E10B-136C-4CE1-B239-111FDC5F87BE}" type="presOf" srcId="{B8EAE586-46E7-48ED-A744-728423843AAF}" destId="{DD6E4EAE-9156-4E23-90F8-23D518519D3E}" srcOrd="0" destOrd="0" presId="urn:microsoft.com/office/officeart/2005/8/layout/list1"/>
    <dgm:cxn modelId="{D3CE9278-9629-4AC1-942E-5F90E8FCD9EB}" type="presOf" srcId="{93B71105-1E50-44B5-9688-347B03A1928A}" destId="{360DC8C5-BECA-43C2-ACC5-C83FE2150DDC}" srcOrd="1" destOrd="0" presId="urn:microsoft.com/office/officeart/2005/8/layout/list1"/>
    <dgm:cxn modelId="{421D5A73-8830-4D62-8D11-C4BED2D59E87}" type="presOf" srcId="{07615377-F372-4350-8F6B-A0868CD99741}" destId="{64674A77-49BA-492C-BBD9-4DDD5EEFCBAD}" srcOrd="0" destOrd="0" presId="urn:microsoft.com/office/officeart/2005/8/layout/list1"/>
    <dgm:cxn modelId="{11A70986-CC50-4A2B-B669-C019940A6ECD}" srcId="{C6C26437-86AE-4BBD-8737-80E454143AA7}" destId="{07615377-F372-4350-8F6B-A0868CD99741}" srcOrd="3" destOrd="0" parTransId="{418D0990-83DE-453C-967C-C8A4FF446834}" sibTransId="{0CB302D5-A230-415B-832E-FFF35A078B62}"/>
    <dgm:cxn modelId="{61C61D08-979C-452D-ADE7-4A5F72B67CA3}" type="presOf" srcId="{C6C26437-86AE-4BBD-8737-80E454143AA7}" destId="{7AD3C3FF-A5B9-4466-BE1E-3C67F8F66245}" srcOrd="0" destOrd="0" presId="urn:microsoft.com/office/officeart/2005/8/layout/list1"/>
    <dgm:cxn modelId="{645F2FE6-C714-4678-AC4C-3E3EFFADF5D7}" type="presOf" srcId="{788E11CF-0422-4DDC-936C-3FA5C2D9D9FF}" destId="{C039A7E0-38A9-4647-B53F-C8542C50A83A}" srcOrd="0" destOrd="0" presId="urn:microsoft.com/office/officeart/2005/8/layout/list1"/>
    <dgm:cxn modelId="{132EE55B-B174-45CF-9565-1425F400537B}" srcId="{C6C26437-86AE-4BBD-8737-80E454143AA7}" destId="{B8EAE586-46E7-48ED-A744-728423843AAF}" srcOrd="2" destOrd="0" parTransId="{0E035307-E73A-4347-ADC5-090669923D19}" sibTransId="{5074B8B8-052B-4116-B482-95E8DEF57E4A}"/>
    <dgm:cxn modelId="{AAF3AAEF-C051-400F-A58F-60266706AE21}" srcId="{C6C26437-86AE-4BBD-8737-80E454143AA7}" destId="{93B71105-1E50-44B5-9688-347B03A1928A}" srcOrd="5" destOrd="0" parTransId="{7166E7E0-8796-4A59-9FEB-B979EAAA6B1E}" sibTransId="{C622D5EC-F2FB-4658-8B5D-1AD1DA2A2CCD}"/>
    <dgm:cxn modelId="{DBDF774D-E413-4A0B-8118-7D0E5ADF9CCF}" type="presOf" srcId="{788E11CF-0422-4DDC-936C-3FA5C2D9D9FF}" destId="{75CC04AC-51C6-485A-932C-52F34A13B566}" srcOrd="1" destOrd="0" presId="urn:microsoft.com/office/officeart/2005/8/layout/list1"/>
    <dgm:cxn modelId="{84C4A710-B57E-4281-A927-05657A471380}" type="presOf" srcId="{40788444-5063-4936-986A-6820C8C6EB1C}" destId="{194776AD-F54D-4DED-8605-D7EBA0D945D1}" srcOrd="1" destOrd="0" presId="urn:microsoft.com/office/officeart/2005/8/layout/list1"/>
    <dgm:cxn modelId="{12DD4B4A-613C-40AA-ADEE-5DE1F8FD9308}" srcId="{C6C26437-86AE-4BBD-8737-80E454143AA7}" destId="{25FE3295-3E03-46F8-B607-ACE4FBBE2ABF}" srcOrd="4" destOrd="0" parTransId="{E6BEAA42-BD04-454B-9D11-3913B754616D}" sibTransId="{598B671B-803A-4851-B11B-989DA9DA68B3}"/>
    <dgm:cxn modelId="{CAAAB4A7-D25E-498B-85CF-B290794DC6D3}" type="presOf" srcId="{40788444-5063-4936-986A-6820C8C6EB1C}" destId="{BE0291D5-9D3D-4226-B55C-4F087D7AAD00}" srcOrd="0" destOrd="0" presId="urn:microsoft.com/office/officeart/2005/8/layout/list1"/>
    <dgm:cxn modelId="{EF318AC1-BF96-4F23-8737-67951BC1845B}" type="presOf" srcId="{93B71105-1E50-44B5-9688-347B03A1928A}" destId="{2B3C853C-C1E3-4D19-BA4A-A88EB5D3C3DC}" srcOrd="0" destOrd="0" presId="urn:microsoft.com/office/officeart/2005/8/layout/list1"/>
    <dgm:cxn modelId="{3BBC9679-47D1-4F4F-98E6-09241C675D6A}" srcId="{C6C26437-86AE-4BBD-8737-80E454143AA7}" destId="{788E11CF-0422-4DDC-936C-3FA5C2D9D9FF}" srcOrd="0" destOrd="0" parTransId="{9AF41458-9492-48EA-BD68-0B0248DC623D}" sibTransId="{435BCFCE-7C5A-436C-91CB-807BDE6E3C0C}"/>
    <dgm:cxn modelId="{F4E65C49-2146-44FE-8171-58264DE6E309}" type="presOf" srcId="{25FE3295-3E03-46F8-B607-ACE4FBBE2ABF}" destId="{E6B598AA-00C6-4970-BD9F-5B8478EB819A}" srcOrd="1" destOrd="0" presId="urn:microsoft.com/office/officeart/2005/8/layout/list1"/>
    <dgm:cxn modelId="{28853185-129A-4702-A2CD-57D6F508032D}" srcId="{C6C26437-86AE-4BBD-8737-80E454143AA7}" destId="{40788444-5063-4936-986A-6820C8C6EB1C}" srcOrd="1" destOrd="0" parTransId="{9834C250-5A46-4D4E-A415-7416B1415BE8}" sibTransId="{2F5C15C3-D8FA-4F7C-B248-2451219CE8F3}"/>
    <dgm:cxn modelId="{863D92F3-3505-4571-BF4C-28DF0441F166}" type="presOf" srcId="{25FE3295-3E03-46F8-B607-ACE4FBBE2ABF}" destId="{D464A392-A120-4EB3-ABBA-C75359811879}" srcOrd="0" destOrd="0" presId="urn:microsoft.com/office/officeart/2005/8/layout/list1"/>
    <dgm:cxn modelId="{ABDC6C82-8713-4B0C-AE04-0478F61F49F9}" type="presParOf" srcId="{7AD3C3FF-A5B9-4466-BE1E-3C67F8F66245}" destId="{F08C3885-6635-4520-BAA6-22DBDA8A2B59}" srcOrd="0" destOrd="0" presId="urn:microsoft.com/office/officeart/2005/8/layout/list1"/>
    <dgm:cxn modelId="{0F4246D3-3512-47B5-942C-068084C03705}" type="presParOf" srcId="{F08C3885-6635-4520-BAA6-22DBDA8A2B59}" destId="{C039A7E0-38A9-4647-B53F-C8542C50A83A}" srcOrd="0" destOrd="0" presId="urn:microsoft.com/office/officeart/2005/8/layout/list1"/>
    <dgm:cxn modelId="{F06EC0FF-5D64-44D8-9C14-3F09A61D9F19}" type="presParOf" srcId="{F08C3885-6635-4520-BAA6-22DBDA8A2B59}" destId="{75CC04AC-51C6-485A-932C-52F34A13B566}" srcOrd="1" destOrd="0" presId="urn:microsoft.com/office/officeart/2005/8/layout/list1"/>
    <dgm:cxn modelId="{4B55C3C3-855D-468F-947E-0B3CF3473F68}" type="presParOf" srcId="{7AD3C3FF-A5B9-4466-BE1E-3C67F8F66245}" destId="{5531D449-CB47-4A14-BA23-9F4C4AB93107}" srcOrd="1" destOrd="0" presId="urn:microsoft.com/office/officeart/2005/8/layout/list1"/>
    <dgm:cxn modelId="{5632D477-93A8-496F-B94E-D00F08EF2056}" type="presParOf" srcId="{7AD3C3FF-A5B9-4466-BE1E-3C67F8F66245}" destId="{2ED0FAF0-5E8C-4936-BB82-D79B1B30AD8C}" srcOrd="2" destOrd="0" presId="urn:microsoft.com/office/officeart/2005/8/layout/list1"/>
    <dgm:cxn modelId="{974EF618-9A1A-4D1D-9C3F-B747B0B386F9}" type="presParOf" srcId="{7AD3C3FF-A5B9-4466-BE1E-3C67F8F66245}" destId="{8C9B6ED8-A8FE-45DC-B226-0B6B1ACE9A55}" srcOrd="3" destOrd="0" presId="urn:microsoft.com/office/officeart/2005/8/layout/list1"/>
    <dgm:cxn modelId="{D4AACCB2-B50D-4307-B326-E74238260068}" type="presParOf" srcId="{7AD3C3FF-A5B9-4466-BE1E-3C67F8F66245}" destId="{B923CA68-1491-4233-AD0E-951E9291C80F}" srcOrd="4" destOrd="0" presId="urn:microsoft.com/office/officeart/2005/8/layout/list1"/>
    <dgm:cxn modelId="{DBABF552-93EF-4F05-9E7C-2FC1A014929D}" type="presParOf" srcId="{B923CA68-1491-4233-AD0E-951E9291C80F}" destId="{BE0291D5-9D3D-4226-B55C-4F087D7AAD00}" srcOrd="0" destOrd="0" presId="urn:microsoft.com/office/officeart/2005/8/layout/list1"/>
    <dgm:cxn modelId="{236D7678-51AA-4186-8D09-E7917C6B5298}" type="presParOf" srcId="{B923CA68-1491-4233-AD0E-951E9291C80F}" destId="{194776AD-F54D-4DED-8605-D7EBA0D945D1}" srcOrd="1" destOrd="0" presId="urn:microsoft.com/office/officeart/2005/8/layout/list1"/>
    <dgm:cxn modelId="{973850A5-6360-4C01-ADA9-E074E53C4FED}" type="presParOf" srcId="{7AD3C3FF-A5B9-4466-BE1E-3C67F8F66245}" destId="{57F9B926-9136-43DB-AC7A-A183F272A6C4}" srcOrd="5" destOrd="0" presId="urn:microsoft.com/office/officeart/2005/8/layout/list1"/>
    <dgm:cxn modelId="{A8B7AD71-9D91-4656-98D7-1DE9D5FD72F9}" type="presParOf" srcId="{7AD3C3FF-A5B9-4466-BE1E-3C67F8F66245}" destId="{B4F3E743-7C07-453E-AE8A-7903CCF3BD0C}" srcOrd="6" destOrd="0" presId="urn:microsoft.com/office/officeart/2005/8/layout/list1"/>
    <dgm:cxn modelId="{6546EACD-F087-4457-80BE-9A475C5BB894}" type="presParOf" srcId="{7AD3C3FF-A5B9-4466-BE1E-3C67F8F66245}" destId="{F21B059D-4FE6-4231-9AAC-2D1CDA8C8B48}" srcOrd="7" destOrd="0" presId="urn:microsoft.com/office/officeart/2005/8/layout/list1"/>
    <dgm:cxn modelId="{56C4F759-FEB0-4A94-B103-0ED365603999}" type="presParOf" srcId="{7AD3C3FF-A5B9-4466-BE1E-3C67F8F66245}" destId="{8A020414-BB32-4A00-AD1D-555C14CA907A}" srcOrd="8" destOrd="0" presId="urn:microsoft.com/office/officeart/2005/8/layout/list1"/>
    <dgm:cxn modelId="{EC147D0D-5185-4ED2-A607-B0BE8073B919}" type="presParOf" srcId="{8A020414-BB32-4A00-AD1D-555C14CA907A}" destId="{DD6E4EAE-9156-4E23-90F8-23D518519D3E}" srcOrd="0" destOrd="0" presId="urn:microsoft.com/office/officeart/2005/8/layout/list1"/>
    <dgm:cxn modelId="{E480204F-8674-4152-8F41-5083593A0CFF}" type="presParOf" srcId="{8A020414-BB32-4A00-AD1D-555C14CA907A}" destId="{5ECD8ACE-B140-4ABC-B7AC-B4956A63ACCB}" srcOrd="1" destOrd="0" presId="urn:microsoft.com/office/officeart/2005/8/layout/list1"/>
    <dgm:cxn modelId="{6C3B2527-D0AA-4717-A889-51BFCD6E6B93}" type="presParOf" srcId="{7AD3C3FF-A5B9-4466-BE1E-3C67F8F66245}" destId="{AF859D32-79B5-49D5-BF1C-7F6F788E7660}" srcOrd="9" destOrd="0" presId="urn:microsoft.com/office/officeart/2005/8/layout/list1"/>
    <dgm:cxn modelId="{942E1D71-7EF0-4F42-B13B-BD8A0287A329}" type="presParOf" srcId="{7AD3C3FF-A5B9-4466-BE1E-3C67F8F66245}" destId="{181AD953-37C9-4A6C-9478-91FCDBFF100A}" srcOrd="10" destOrd="0" presId="urn:microsoft.com/office/officeart/2005/8/layout/list1"/>
    <dgm:cxn modelId="{9435DDC9-2966-4BDB-8F45-EFAEE279308B}" type="presParOf" srcId="{7AD3C3FF-A5B9-4466-BE1E-3C67F8F66245}" destId="{64728862-7296-496F-8337-A17006AFB01D}" srcOrd="11" destOrd="0" presId="urn:microsoft.com/office/officeart/2005/8/layout/list1"/>
    <dgm:cxn modelId="{9B625029-C77A-47DB-AA13-51A29DC34F6A}" type="presParOf" srcId="{7AD3C3FF-A5B9-4466-BE1E-3C67F8F66245}" destId="{AC356147-11CE-4979-BB3C-FCE692E2CB40}" srcOrd="12" destOrd="0" presId="urn:microsoft.com/office/officeart/2005/8/layout/list1"/>
    <dgm:cxn modelId="{F2182FB6-40E7-4245-AD34-A2DEFA71B084}" type="presParOf" srcId="{AC356147-11CE-4979-BB3C-FCE692E2CB40}" destId="{64674A77-49BA-492C-BBD9-4DDD5EEFCBAD}" srcOrd="0" destOrd="0" presId="urn:microsoft.com/office/officeart/2005/8/layout/list1"/>
    <dgm:cxn modelId="{3A7ACE7A-7023-4655-9DCA-9184E5093F74}" type="presParOf" srcId="{AC356147-11CE-4979-BB3C-FCE692E2CB40}" destId="{735D552B-E503-4F5F-9492-09E2E5F03BD9}" srcOrd="1" destOrd="0" presId="urn:microsoft.com/office/officeart/2005/8/layout/list1"/>
    <dgm:cxn modelId="{5B2789CB-8AF8-4569-A8E3-98F1F9050327}" type="presParOf" srcId="{7AD3C3FF-A5B9-4466-BE1E-3C67F8F66245}" destId="{3FB04B5B-666D-418F-B5AB-8DD18B6882D4}" srcOrd="13" destOrd="0" presId="urn:microsoft.com/office/officeart/2005/8/layout/list1"/>
    <dgm:cxn modelId="{B9A7587F-97B4-4617-BF20-D15503C94889}" type="presParOf" srcId="{7AD3C3FF-A5B9-4466-BE1E-3C67F8F66245}" destId="{2372B454-9A34-4CB8-A31C-2B8A4E21FB86}" srcOrd="14" destOrd="0" presId="urn:microsoft.com/office/officeart/2005/8/layout/list1"/>
    <dgm:cxn modelId="{FC5B716B-8477-4D0C-9234-8741CCE82CDA}" type="presParOf" srcId="{7AD3C3FF-A5B9-4466-BE1E-3C67F8F66245}" destId="{46C3F99B-6D02-4FBF-8B46-09BF7A00AA01}" srcOrd="15" destOrd="0" presId="urn:microsoft.com/office/officeart/2005/8/layout/list1"/>
    <dgm:cxn modelId="{391C4F83-E0E2-4084-9830-296B19E6561E}" type="presParOf" srcId="{7AD3C3FF-A5B9-4466-BE1E-3C67F8F66245}" destId="{42AAB763-9356-4DA2-B063-A7FB7BFDD751}" srcOrd="16" destOrd="0" presId="urn:microsoft.com/office/officeart/2005/8/layout/list1"/>
    <dgm:cxn modelId="{4B1555D2-5D34-41A7-95B3-1A9A902A41D0}" type="presParOf" srcId="{42AAB763-9356-4DA2-B063-A7FB7BFDD751}" destId="{D464A392-A120-4EB3-ABBA-C75359811879}" srcOrd="0" destOrd="0" presId="urn:microsoft.com/office/officeart/2005/8/layout/list1"/>
    <dgm:cxn modelId="{B0CC9F2F-68D9-428A-B907-BD7A437F4ACF}" type="presParOf" srcId="{42AAB763-9356-4DA2-B063-A7FB7BFDD751}" destId="{E6B598AA-00C6-4970-BD9F-5B8478EB819A}" srcOrd="1" destOrd="0" presId="urn:microsoft.com/office/officeart/2005/8/layout/list1"/>
    <dgm:cxn modelId="{006C4DF8-310F-4EF5-B003-89FE64ADB408}" type="presParOf" srcId="{7AD3C3FF-A5B9-4466-BE1E-3C67F8F66245}" destId="{08861972-74A6-4676-AC80-D943D3BFA2CA}" srcOrd="17" destOrd="0" presId="urn:microsoft.com/office/officeart/2005/8/layout/list1"/>
    <dgm:cxn modelId="{5DD69666-CF6C-4B11-AE15-2A87FA98BE73}" type="presParOf" srcId="{7AD3C3FF-A5B9-4466-BE1E-3C67F8F66245}" destId="{8F2867AE-524F-4ECF-AB96-EAAA2C303659}" srcOrd="18" destOrd="0" presId="urn:microsoft.com/office/officeart/2005/8/layout/list1"/>
    <dgm:cxn modelId="{6115A8B7-8A67-4D8F-AF36-C44645B76957}" type="presParOf" srcId="{7AD3C3FF-A5B9-4466-BE1E-3C67F8F66245}" destId="{00598540-26D5-40D3-920D-30AD9EC40621}" srcOrd="19" destOrd="0" presId="urn:microsoft.com/office/officeart/2005/8/layout/list1"/>
    <dgm:cxn modelId="{8115C5DC-ECC1-48E6-990B-F94EA4ADDB57}" type="presParOf" srcId="{7AD3C3FF-A5B9-4466-BE1E-3C67F8F66245}" destId="{98779D0F-C643-4194-9D30-DBB7D8C1C054}" srcOrd="20" destOrd="0" presId="urn:microsoft.com/office/officeart/2005/8/layout/list1"/>
    <dgm:cxn modelId="{56597A2B-B9A4-4972-98A3-7C756B63505B}" type="presParOf" srcId="{98779D0F-C643-4194-9D30-DBB7D8C1C054}" destId="{2B3C853C-C1E3-4D19-BA4A-A88EB5D3C3DC}" srcOrd="0" destOrd="0" presId="urn:microsoft.com/office/officeart/2005/8/layout/list1"/>
    <dgm:cxn modelId="{811F4388-DC2A-4B34-B8A2-78BEB6B9A73F}" type="presParOf" srcId="{98779D0F-C643-4194-9D30-DBB7D8C1C054}" destId="{360DC8C5-BECA-43C2-ACC5-C83FE2150DDC}" srcOrd="1" destOrd="0" presId="urn:microsoft.com/office/officeart/2005/8/layout/list1"/>
    <dgm:cxn modelId="{AAFC350E-D1EF-48BA-A5EE-925715CF0861}" type="presParOf" srcId="{7AD3C3FF-A5B9-4466-BE1E-3C67F8F66245}" destId="{A14F1A32-1423-4609-B0AB-15EB38515A41}" srcOrd="21" destOrd="0" presId="urn:microsoft.com/office/officeart/2005/8/layout/list1"/>
    <dgm:cxn modelId="{08ED4272-E23B-44C1-B3C2-7C8DF11F2533}" type="presParOf" srcId="{7AD3C3FF-A5B9-4466-BE1E-3C67F8F66245}" destId="{4269A88A-090A-41EA-B53F-785CE2F92862}" srcOrd="2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8E94085-5596-4BCD-B0AC-A2182F6712B0}" type="doc">
      <dgm:prSet loTypeId="urn:microsoft.com/office/officeart/2005/8/layout/hList2#1" loCatId="relationship" qsTypeId="urn:microsoft.com/office/officeart/2005/8/quickstyle/3d2" qsCatId="3D" csTypeId="urn:microsoft.com/office/officeart/2005/8/colors/colorful4" csCatId="colorful" phldr="1"/>
      <dgm:spPr/>
      <dgm:t>
        <a:bodyPr/>
        <a:lstStyle/>
        <a:p>
          <a:pPr rtl="1"/>
          <a:endParaRPr lang="fa-IR"/>
        </a:p>
      </dgm:t>
    </dgm:pt>
    <dgm:pt modelId="{1395071E-B40A-47EC-8DB1-A06B3163DD67}">
      <dgm:prSet phldrT="[Text]" custT="1"/>
      <dgm:spPr/>
      <dgm:t>
        <a:bodyPr/>
        <a:lstStyle/>
        <a:p>
          <a:pPr rtl="1"/>
          <a:r>
            <a:rPr lang="fa-IR" sz="2400" dirty="0" smtClean="0">
              <a:cs typeface="B Nazanin" pitchFamily="2" charset="-78"/>
            </a:rPr>
            <a:t>طراحي نظري</a:t>
          </a:r>
          <a:endParaRPr lang="fa-IR" sz="2400" dirty="0">
            <a:cs typeface="B Nazanin" pitchFamily="2" charset="-78"/>
          </a:endParaRPr>
        </a:p>
      </dgm:t>
    </dgm:pt>
    <dgm:pt modelId="{0656072A-5AA5-4E40-B380-6B818E8214EC}" type="parTrans" cxnId="{991D9700-329C-4698-BF48-CEC4ED7D868B}">
      <dgm:prSet/>
      <dgm:spPr/>
      <dgm:t>
        <a:bodyPr/>
        <a:lstStyle/>
        <a:p>
          <a:pPr rtl="1"/>
          <a:endParaRPr lang="fa-IR"/>
        </a:p>
      </dgm:t>
    </dgm:pt>
    <dgm:pt modelId="{7507C920-0CFA-445B-AE3E-CC34C333E654}" type="sibTrans" cxnId="{991D9700-329C-4698-BF48-CEC4ED7D868B}">
      <dgm:prSet/>
      <dgm:spPr/>
      <dgm:t>
        <a:bodyPr/>
        <a:lstStyle/>
        <a:p>
          <a:pPr rtl="1"/>
          <a:endParaRPr lang="fa-IR"/>
        </a:p>
      </dgm:t>
    </dgm:pt>
    <dgm:pt modelId="{D4B5CEC4-14AC-491C-8BA0-546707A41127}">
      <dgm:prSet phldrT="[Text]" custT="1"/>
      <dgm:spPr/>
      <dgm:t>
        <a:bodyPr/>
        <a:lstStyle/>
        <a:p>
          <a:pPr marL="0" indent="0" algn="justLow" rtl="1">
            <a:tabLst/>
          </a:pPr>
          <a:r>
            <a:rPr lang="fa-IR" sz="2000" dirty="0" smtClean="0">
              <a:cs typeface="B Nazanin" pitchFamily="2" charset="-78"/>
            </a:rPr>
            <a:t>شامل تبديل نيازهاي اطلاعاتي کاربران مختلف به يک مدل نظري بانک اطلاعاتي است.اين مدل نظري مي تواند در هر نوع سيستم مديريت بانک اطلاعاتي اجرا شود.</a:t>
          </a:r>
          <a:endParaRPr lang="fa-IR" sz="2000" dirty="0"/>
        </a:p>
      </dgm:t>
    </dgm:pt>
    <dgm:pt modelId="{4440D8C0-A826-42B4-9742-7316FF4A0AE2}" type="parTrans" cxnId="{EB196EC2-5A74-494D-8FBE-7F662F89F2A2}">
      <dgm:prSet/>
      <dgm:spPr/>
      <dgm:t>
        <a:bodyPr/>
        <a:lstStyle/>
        <a:p>
          <a:pPr rtl="1"/>
          <a:endParaRPr lang="fa-IR"/>
        </a:p>
      </dgm:t>
    </dgm:pt>
    <dgm:pt modelId="{F9363071-FA74-4C07-AB05-13361C421108}" type="sibTrans" cxnId="{EB196EC2-5A74-494D-8FBE-7F662F89F2A2}">
      <dgm:prSet/>
      <dgm:spPr/>
      <dgm:t>
        <a:bodyPr/>
        <a:lstStyle/>
        <a:p>
          <a:pPr rtl="1"/>
          <a:endParaRPr lang="fa-IR"/>
        </a:p>
      </dgm:t>
    </dgm:pt>
    <dgm:pt modelId="{505FAD84-687A-4204-99E9-29C61F5574C6}">
      <dgm:prSet phldrT="[Text]"/>
      <dgm:spPr/>
      <dgm:t>
        <a:bodyPr/>
        <a:lstStyle/>
        <a:p>
          <a:pPr rtl="1"/>
          <a:r>
            <a:rPr lang="fa-IR" dirty="0" smtClean="0">
              <a:cs typeface="B Nazanin" pitchFamily="2" charset="-78"/>
            </a:rPr>
            <a:t>طراحي سيستمي</a:t>
          </a:r>
          <a:endParaRPr lang="fa-IR" dirty="0">
            <a:cs typeface="B Nazanin" pitchFamily="2" charset="-78"/>
          </a:endParaRPr>
        </a:p>
      </dgm:t>
    </dgm:pt>
    <dgm:pt modelId="{561D8FCB-CACE-4BA1-955B-F4038C8F6510}" type="parTrans" cxnId="{389ACE62-2E52-462D-AFB0-83B7B08140C5}">
      <dgm:prSet/>
      <dgm:spPr/>
      <dgm:t>
        <a:bodyPr/>
        <a:lstStyle/>
        <a:p>
          <a:pPr rtl="1"/>
          <a:endParaRPr lang="fa-IR"/>
        </a:p>
      </dgm:t>
    </dgm:pt>
    <dgm:pt modelId="{5DFB7BDD-6C64-4197-96DC-72BD8201AF63}" type="sibTrans" cxnId="{389ACE62-2E52-462D-AFB0-83B7B08140C5}">
      <dgm:prSet/>
      <dgm:spPr/>
      <dgm:t>
        <a:bodyPr/>
        <a:lstStyle/>
        <a:p>
          <a:pPr rtl="1"/>
          <a:endParaRPr lang="fa-IR"/>
        </a:p>
      </dgm:t>
    </dgm:pt>
    <dgm:pt modelId="{D75479A7-9AD9-4115-B9F1-FC522CB64CFC}">
      <dgm:prSet phldrT="[Text]" custT="1"/>
      <dgm:spPr/>
      <dgm:t>
        <a:bodyPr/>
        <a:lstStyle/>
        <a:p>
          <a:pPr marL="0" indent="0" algn="justLow" rtl="1"/>
          <a:r>
            <a:rPr lang="fa-IR" sz="2000" dirty="0" smtClean="0">
              <a:solidFill>
                <a:schemeClr val="tx2">
                  <a:lumMod val="95000"/>
                  <a:lumOff val="5000"/>
                </a:schemeClr>
              </a:solidFill>
              <a:cs typeface="B Nazanin" pitchFamily="2" charset="-78"/>
            </a:rPr>
            <a:t>مدل نظري را به مدلي تبديل مي کند تا سيستم مديريت بانک اطلاعاتي بتواند در آن اجرا شود.</a:t>
          </a:r>
          <a:endParaRPr lang="fa-IR" sz="2000" dirty="0">
            <a:solidFill>
              <a:schemeClr val="tx2">
                <a:lumMod val="95000"/>
                <a:lumOff val="5000"/>
              </a:schemeClr>
            </a:solidFill>
            <a:cs typeface="B Nazanin" pitchFamily="2" charset="-78"/>
          </a:endParaRPr>
        </a:p>
      </dgm:t>
    </dgm:pt>
    <dgm:pt modelId="{745CDD70-8092-4292-A25D-36023331B967}" type="parTrans" cxnId="{1B745A97-CD90-44DE-A39E-5F82B4C4D143}">
      <dgm:prSet/>
      <dgm:spPr/>
      <dgm:t>
        <a:bodyPr/>
        <a:lstStyle/>
        <a:p>
          <a:pPr rtl="1"/>
          <a:endParaRPr lang="fa-IR"/>
        </a:p>
      </dgm:t>
    </dgm:pt>
    <dgm:pt modelId="{6D00C665-6ADE-4B7F-AD21-A28A8D68976C}" type="sibTrans" cxnId="{1B745A97-CD90-44DE-A39E-5F82B4C4D143}">
      <dgm:prSet/>
      <dgm:spPr/>
      <dgm:t>
        <a:bodyPr/>
        <a:lstStyle/>
        <a:p>
          <a:pPr rtl="1"/>
          <a:endParaRPr lang="fa-IR"/>
        </a:p>
      </dgm:t>
    </dgm:pt>
    <dgm:pt modelId="{421E2F60-6B29-40AE-8C54-3AFE4994021F}">
      <dgm:prSet phldrT="[Text]"/>
      <dgm:spPr/>
      <dgm:t>
        <a:bodyPr/>
        <a:lstStyle/>
        <a:p>
          <a:pPr rtl="1"/>
          <a:r>
            <a:rPr lang="fa-IR" dirty="0" smtClean="0">
              <a:cs typeface="B Nazanin" pitchFamily="2" charset="-78"/>
            </a:rPr>
            <a:t>طراحي فيزيکي</a:t>
          </a:r>
          <a:endParaRPr lang="fa-IR" dirty="0">
            <a:cs typeface="B Nazanin" pitchFamily="2" charset="-78"/>
          </a:endParaRPr>
        </a:p>
      </dgm:t>
    </dgm:pt>
    <dgm:pt modelId="{6D283EF2-9485-4565-A92C-28F6E75AF984}" type="parTrans" cxnId="{BE05CDC5-4253-437D-A52D-D81E3845613B}">
      <dgm:prSet/>
      <dgm:spPr/>
      <dgm:t>
        <a:bodyPr/>
        <a:lstStyle/>
        <a:p>
          <a:pPr rtl="1"/>
          <a:endParaRPr lang="fa-IR"/>
        </a:p>
      </dgm:t>
    </dgm:pt>
    <dgm:pt modelId="{A26885B7-17F0-4E35-908C-FA2DEB20A580}" type="sibTrans" cxnId="{BE05CDC5-4253-437D-A52D-D81E3845613B}">
      <dgm:prSet/>
      <dgm:spPr/>
      <dgm:t>
        <a:bodyPr/>
        <a:lstStyle/>
        <a:p>
          <a:pPr rtl="1"/>
          <a:endParaRPr lang="fa-IR"/>
        </a:p>
      </dgm:t>
    </dgm:pt>
    <dgm:pt modelId="{E278D4AD-3F81-452E-B9CC-A180AC23F719}">
      <dgm:prSet phldrT="[Text]" custT="1"/>
      <dgm:spPr/>
      <dgm:t>
        <a:bodyPr/>
        <a:lstStyle/>
        <a:p>
          <a:pPr marL="0" indent="0" algn="just" rtl="1"/>
          <a:r>
            <a:rPr lang="fa-IR" sz="1800" dirty="0" smtClean="0">
              <a:solidFill>
                <a:schemeClr val="tx2">
                  <a:lumMod val="95000"/>
                  <a:lumOff val="5000"/>
                </a:schemeClr>
              </a:solidFill>
              <a:cs typeface="B Nazanin" pitchFamily="2" charset="-78"/>
            </a:rPr>
            <a:t>تبديل طرح سيستمي به مدلي که ساختارهاي فيزيکي واقعي داده و شيوه هاي دستيابي به سيستم را با استفاده از يک بسته نرم افزاري سيستم مديريت بانک اطلاعاتي توصيف مي کند.</a:t>
          </a:r>
          <a:endParaRPr lang="fa-IR" sz="1800" dirty="0">
            <a:solidFill>
              <a:schemeClr val="tx2">
                <a:lumMod val="95000"/>
                <a:lumOff val="5000"/>
              </a:schemeClr>
            </a:solidFill>
            <a:cs typeface="B Nazanin" pitchFamily="2" charset="-78"/>
          </a:endParaRPr>
        </a:p>
      </dgm:t>
    </dgm:pt>
    <dgm:pt modelId="{8356A937-1457-49C2-A48F-2CCFA0F542D9}" type="parTrans" cxnId="{692B5177-A61C-4497-920B-EEB47F78F86C}">
      <dgm:prSet/>
      <dgm:spPr/>
      <dgm:t>
        <a:bodyPr/>
        <a:lstStyle/>
        <a:p>
          <a:pPr rtl="1"/>
          <a:endParaRPr lang="fa-IR"/>
        </a:p>
      </dgm:t>
    </dgm:pt>
    <dgm:pt modelId="{F420D2BC-7484-4715-AD36-88F07EF5A049}" type="sibTrans" cxnId="{692B5177-A61C-4497-920B-EEB47F78F86C}">
      <dgm:prSet/>
      <dgm:spPr/>
      <dgm:t>
        <a:bodyPr/>
        <a:lstStyle/>
        <a:p>
          <a:pPr rtl="1"/>
          <a:endParaRPr lang="fa-IR"/>
        </a:p>
      </dgm:t>
    </dgm:pt>
    <dgm:pt modelId="{136CA857-6F29-4813-8EC7-B09D2D2F6FD4}" type="pres">
      <dgm:prSet presAssocID="{38E94085-5596-4BCD-B0AC-A2182F6712B0}" presName="linearFlow" presStyleCnt="0">
        <dgm:presLayoutVars>
          <dgm:dir/>
          <dgm:animLvl val="lvl"/>
          <dgm:resizeHandles/>
        </dgm:presLayoutVars>
      </dgm:prSet>
      <dgm:spPr/>
      <dgm:t>
        <a:bodyPr/>
        <a:lstStyle/>
        <a:p>
          <a:pPr rtl="1"/>
          <a:endParaRPr lang="fa-IR"/>
        </a:p>
      </dgm:t>
    </dgm:pt>
    <dgm:pt modelId="{2F633A85-AF63-4478-B56A-AD37466216B9}" type="pres">
      <dgm:prSet presAssocID="{1395071E-B40A-47EC-8DB1-A06B3163DD67}" presName="compositeNode" presStyleCnt="0">
        <dgm:presLayoutVars>
          <dgm:bulletEnabled val="1"/>
        </dgm:presLayoutVars>
      </dgm:prSet>
      <dgm:spPr/>
    </dgm:pt>
    <dgm:pt modelId="{05E1C2EB-CA7D-4AB2-9548-B1E24D350983}" type="pres">
      <dgm:prSet presAssocID="{1395071E-B40A-47EC-8DB1-A06B3163DD67}" presName="image" presStyleLbl="fgImgPlace1" presStyleIdx="0" presStyleCnt="3"/>
      <dgm:spPr>
        <a:blipFill rotWithShape="0">
          <a:blip xmlns:r="http://schemas.openxmlformats.org/officeDocument/2006/relationships" r:embed="rId1"/>
          <a:stretch>
            <a:fillRect/>
          </a:stretch>
        </a:blipFill>
      </dgm:spPr>
    </dgm:pt>
    <dgm:pt modelId="{3B145BE3-683E-4CC6-B89B-FF23B146B571}" type="pres">
      <dgm:prSet presAssocID="{1395071E-B40A-47EC-8DB1-A06B3163DD67}" presName="childNode" presStyleLbl="node1" presStyleIdx="0" presStyleCnt="3">
        <dgm:presLayoutVars>
          <dgm:bulletEnabled val="1"/>
        </dgm:presLayoutVars>
      </dgm:prSet>
      <dgm:spPr/>
      <dgm:t>
        <a:bodyPr/>
        <a:lstStyle/>
        <a:p>
          <a:pPr rtl="1"/>
          <a:endParaRPr lang="fa-IR"/>
        </a:p>
      </dgm:t>
    </dgm:pt>
    <dgm:pt modelId="{71AD0760-FBF6-4BFD-B9E7-27606A9DD0A4}" type="pres">
      <dgm:prSet presAssocID="{1395071E-B40A-47EC-8DB1-A06B3163DD67}" presName="parentNode" presStyleLbl="revTx" presStyleIdx="0" presStyleCnt="3">
        <dgm:presLayoutVars>
          <dgm:chMax val="0"/>
          <dgm:bulletEnabled val="1"/>
        </dgm:presLayoutVars>
      </dgm:prSet>
      <dgm:spPr/>
      <dgm:t>
        <a:bodyPr/>
        <a:lstStyle/>
        <a:p>
          <a:pPr rtl="1"/>
          <a:endParaRPr lang="fa-IR"/>
        </a:p>
      </dgm:t>
    </dgm:pt>
    <dgm:pt modelId="{F72D06E1-751C-4232-ADD0-C894A1DD0F81}" type="pres">
      <dgm:prSet presAssocID="{7507C920-0CFA-445B-AE3E-CC34C333E654}" presName="sibTrans" presStyleCnt="0"/>
      <dgm:spPr/>
    </dgm:pt>
    <dgm:pt modelId="{9358F1D4-072D-42A0-8D2B-5ACFF0A00F09}" type="pres">
      <dgm:prSet presAssocID="{505FAD84-687A-4204-99E9-29C61F5574C6}" presName="compositeNode" presStyleCnt="0">
        <dgm:presLayoutVars>
          <dgm:bulletEnabled val="1"/>
        </dgm:presLayoutVars>
      </dgm:prSet>
      <dgm:spPr/>
    </dgm:pt>
    <dgm:pt modelId="{25AAE648-0BB5-4865-916B-D02F9E68D473}" type="pres">
      <dgm:prSet presAssocID="{505FAD84-687A-4204-99E9-29C61F5574C6}" presName="image" presStyleLbl="fgImgPlace1" presStyleIdx="1" presStyleCnt="3"/>
      <dgm:spPr>
        <a:blipFill rotWithShape="0">
          <a:blip xmlns:r="http://schemas.openxmlformats.org/officeDocument/2006/relationships" r:embed="rId1"/>
          <a:stretch>
            <a:fillRect/>
          </a:stretch>
        </a:blipFill>
      </dgm:spPr>
    </dgm:pt>
    <dgm:pt modelId="{0DF28003-E7D8-4822-9CB5-3B52468742A2}" type="pres">
      <dgm:prSet presAssocID="{505FAD84-687A-4204-99E9-29C61F5574C6}" presName="childNode" presStyleLbl="node1" presStyleIdx="1" presStyleCnt="3">
        <dgm:presLayoutVars>
          <dgm:bulletEnabled val="1"/>
        </dgm:presLayoutVars>
      </dgm:prSet>
      <dgm:spPr/>
      <dgm:t>
        <a:bodyPr/>
        <a:lstStyle/>
        <a:p>
          <a:pPr rtl="1"/>
          <a:endParaRPr lang="fa-IR"/>
        </a:p>
      </dgm:t>
    </dgm:pt>
    <dgm:pt modelId="{7CC147D1-0FB3-45F2-9105-4A7A94FE5A75}" type="pres">
      <dgm:prSet presAssocID="{505FAD84-687A-4204-99E9-29C61F5574C6}" presName="parentNode" presStyleLbl="revTx" presStyleIdx="1" presStyleCnt="3">
        <dgm:presLayoutVars>
          <dgm:chMax val="0"/>
          <dgm:bulletEnabled val="1"/>
        </dgm:presLayoutVars>
      </dgm:prSet>
      <dgm:spPr/>
      <dgm:t>
        <a:bodyPr/>
        <a:lstStyle/>
        <a:p>
          <a:pPr rtl="1"/>
          <a:endParaRPr lang="fa-IR"/>
        </a:p>
      </dgm:t>
    </dgm:pt>
    <dgm:pt modelId="{ED6F82E4-31D8-497E-B9C3-1375F475F0C0}" type="pres">
      <dgm:prSet presAssocID="{5DFB7BDD-6C64-4197-96DC-72BD8201AF63}" presName="sibTrans" presStyleCnt="0"/>
      <dgm:spPr/>
    </dgm:pt>
    <dgm:pt modelId="{B99B6906-B4A9-4B87-B68C-C24ABFA46FE7}" type="pres">
      <dgm:prSet presAssocID="{421E2F60-6B29-40AE-8C54-3AFE4994021F}" presName="compositeNode" presStyleCnt="0">
        <dgm:presLayoutVars>
          <dgm:bulletEnabled val="1"/>
        </dgm:presLayoutVars>
      </dgm:prSet>
      <dgm:spPr/>
    </dgm:pt>
    <dgm:pt modelId="{83EE0A3E-AAFF-45D4-944B-8C7E08BF8835}" type="pres">
      <dgm:prSet presAssocID="{421E2F60-6B29-40AE-8C54-3AFE4994021F}" presName="image" presStyleLbl="fgImgPlace1" presStyleIdx="2" presStyleCnt="3"/>
      <dgm:spPr>
        <a:blipFill rotWithShape="0">
          <a:blip xmlns:r="http://schemas.openxmlformats.org/officeDocument/2006/relationships" r:embed="rId1"/>
          <a:stretch>
            <a:fillRect/>
          </a:stretch>
        </a:blipFill>
      </dgm:spPr>
    </dgm:pt>
    <dgm:pt modelId="{8371B74F-EAC0-477D-B31B-0DF8B6B9A1A6}" type="pres">
      <dgm:prSet presAssocID="{421E2F60-6B29-40AE-8C54-3AFE4994021F}" presName="childNode" presStyleLbl="node1" presStyleIdx="2" presStyleCnt="3">
        <dgm:presLayoutVars>
          <dgm:bulletEnabled val="1"/>
        </dgm:presLayoutVars>
      </dgm:prSet>
      <dgm:spPr/>
      <dgm:t>
        <a:bodyPr/>
        <a:lstStyle/>
        <a:p>
          <a:pPr rtl="1"/>
          <a:endParaRPr lang="fa-IR"/>
        </a:p>
      </dgm:t>
    </dgm:pt>
    <dgm:pt modelId="{87246C81-AC5A-4DCF-8151-EFBE525B5ECD}" type="pres">
      <dgm:prSet presAssocID="{421E2F60-6B29-40AE-8C54-3AFE4994021F}" presName="parentNode" presStyleLbl="revTx" presStyleIdx="2" presStyleCnt="3">
        <dgm:presLayoutVars>
          <dgm:chMax val="0"/>
          <dgm:bulletEnabled val="1"/>
        </dgm:presLayoutVars>
      </dgm:prSet>
      <dgm:spPr/>
      <dgm:t>
        <a:bodyPr/>
        <a:lstStyle/>
        <a:p>
          <a:pPr rtl="1"/>
          <a:endParaRPr lang="fa-IR"/>
        </a:p>
      </dgm:t>
    </dgm:pt>
  </dgm:ptLst>
  <dgm:cxnLst>
    <dgm:cxn modelId="{EB196EC2-5A74-494D-8FBE-7F662F89F2A2}" srcId="{1395071E-B40A-47EC-8DB1-A06B3163DD67}" destId="{D4B5CEC4-14AC-491C-8BA0-546707A41127}" srcOrd="0" destOrd="0" parTransId="{4440D8C0-A826-42B4-9742-7316FF4A0AE2}" sibTransId="{F9363071-FA74-4C07-AB05-13361C421108}"/>
    <dgm:cxn modelId="{1B745A97-CD90-44DE-A39E-5F82B4C4D143}" srcId="{505FAD84-687A-4204-99E9-29C61F5574C6}" destId="{D75479A7-9AD9-4115-B9F1-FC522CB64CFC}" srcOrd="0" destOrd="0" parTransId="{745CDD70-8092-4292-A25D-36023331B967}" sibTransId="{6D00C665-6ADE-4B7F-AD21-A28A8D68976C}"/>
    <dgm:cxn modelId="{EF82E17E-032A-40F5-9F2E-D8D3EEBABC01}" type="presOf" srcId="{38E94085-5596-4BCD-B0AC-A2182F6712B0}" destId="{136CA857-6F29-4813-8EC7-B09D2D2F6FD4}" srcOrd="0" destOrd="0" presId="urn:microsoft.com/office/officeart/2005/8/layout/hList2#1"/>
    <dgm:cxn modelId="{BE05CDC5-4253-437D-A52D-D81E3845613B}" srcId="{38E94085-5596-4BCD-B0AC-A2182F6712B0}" destId="{421E2F60-6B29-40AE-8C54-3AFE4994021F}" srcOrd="2" destOrd="0" parTransId="{6D283EF2-9485-4565-A92C-28F6E75AF984}" sibTransId="{A26885B7-17F0-4E35-908C-FA2DEB20A580}"/>
    <dgm:cxn modelId="{991D9700-329C-4698-BF48-CEC4ED7D868B}" srcId="{38E94085-5596-4BCD-B0AC-A2182F6712B0}" destId="{1395071E-B40A-47EC-8DB1-A06B3163DD67}" srcOrd="0" destOrd="0" parTransId="{0656072A-5AA5-4E40-B380-6B818E8214EC}" sibTransId="{7507C920-0CFA-445B-AE3E-CC34C333E654}"/>
    <dgm:cxn modelId="{32614449-7311-42E1-8B3F-7EFB4C196764}" type="presOf" srcId="{E278D4AD-3F81-452E-B9CC-A180AC23F719}" destId="{8371B74F-EAC0-477D-B31B-0DF8B6B9A1A6}" srcOrd="0" destOrd="0" presId="urn:microsoft.com/office/officeart/2005/8/layout/hList2#1"/>
    <dgm:cxn modelId="{692B5177-A61C-4497-920B-EEB47F78F86C}" srcId="{421E2F60-6B29-40AE-8C54-3AFE4994021F}" destId="{E278D4AD-3F81-452E-B9CC-A180AC23F719}" srcOrd="0" destOrd="0" parTransId="{8356A937-1457-49C2-A48F-2CCFA0F542D9}" sibTransId="{F420D2BC-7484-4715-AD36-88F07EF5A049}"/>
    <dgm:cxn modelId="{389ACE62-2E52-462D-AFB0-83B7B08140C5}" srcId="{38E94085-5596-4BCD-B0AC-A2182F6712B0}" destId="{505FAD84-687A-4204-99E9-29C61F5574C6}" srcOrd="1" destOrd="0" parTransId="{561D8FCB-CACE-4BA1-955B-F4038C8F6510}" sibTransId="{5DFB7BDD-6C64-4197-96DC-72BD8201AF63}"/>
    <dgm:cxn modelId="{475DBC7F-4223-415F-A6EC-66B66C4FEA39}" type="presOf" srcId="{505FAD84-687A-4204-99E9-29C61F5574C6}" destId="{7CC147D1-0FB3-45F2-9105-4A7A94FE5A75}" srcOrd="0" destOrd="0" presId="urn:microsoft.com/office/officeart/2005/8/layout/hList2#1"/>
    <dgm:cxn modelId="{D6AF963C-7C34-43C7-B47F-B046898EC7FD}" type="presOf" srcId="{D4B5CEC4-14AC-491C-8BA0-546707A41127}" destId="{3B145BE3-683E-4CC6-B89B-FF23B146B571}" srcOrd="0" destOrd="0" presId="urn:microsoft.com/office/officeart/2005/8/layout/hList2#1"/>
    <dgm:cxn modelId="{7761EC56-7545-41F1-B84C-CA6F2F9F99DC}" type="presOf" srcId="{421E2F60-6B29-40AE-8C54-3AFE4994021F}" destId="{87246C81-AC5A-4DCF-8151-EFBE525B5ECD}" srcOrd="0" destOrd="0" presId="urn:microsoft.com/office/officeart/2005/8/layout/hList2#1"/>
    <dgm:cxn modelId="{A8BE4F08-6A48-4F71-928A-57D21015CF73}" type="presOf" srcId="{1395071E-B40A-47EC-8DB1-A06B3163DD67}" destId="{71AD0760-FBF6-4BFD-B9E7-27606A9DD0A4}" srcOrd="0" destOrd="0" presId="urn:microsoft.com/office/officeart/2005/8/layout/hList2#1"/>
    <dgm:cxn modelId="{69385E47-EF40-4C30-8DAF-2B82D48EBDE7}" type="presOf" srcId="{D75479A7-9AD9-4115-B9F1-FC522CB64CFC}" destId="{0DF28003-E7D8-4822-9CB5-3B52468742A2}" srcOrd="0" destOrd="0" presId="urn:microsoft.com/office/officeart/2005/8/layout/hList2#1"/>
    <dgm:cxn modelId="{946F5D2B-A014-48E7-A22C-E52A33461CBE}" type="presParOf" srcId="{136CA857-6F29-4813-8EC7-B09D2D2F6FD4}" destId="{2F633A85-AF63-4478-B56A-AD37466216B9}" srcOrd="0" destOrd="0" presId="urn:microsoft.com/office/officeart/2005/8/layout/hList2#1"/>
    <dgm:cxn modelId="{228527EC-2766-4069-BA82-83BE2A19E87F}" type="presParOf" srcId="{2F633A85-AF63-4478-B56A-AD37466216B9}" destId="{05E1C2EB-CA7D-4AB2-9548-B1E24D350983}" srcOrd="0" destOrd="0" presId="urn:microsoft.com/office/officeart/2005/8/layout/hList2#1"/>
    <dgm:cxn modelId="{9DF2A5BF-2D70-4334-B0B6-25311780C439}" type="presParOf" srcId="{2F633A85-AF63-4478-B56A-AD37466216B9}" destId="{3B145BE3-683E-4CC6-B89B-FF23B146B571}" srcOrd="1" destOrd="0" presId="urn:microsoft.com/office/officeart/2005/8/layout/hList2#1"/>
    <dgm:cxn modelId="{CCA002C8-99B1-4F9E-9391-A616AC70750B}" type="presParOf" srcId="{2F633A85-AF63-4478-B56A-AD37466216B9}" destId="{71AD0760-FBF6-4BFD-B9E7-27606A9DD0A4}" srcOrd="2" destOrd="0" presId="urn:microsoft.com/office/officeart/2005/8/layout/hList2#1"/>
    <dgm:cxn modelId="{C1049F20-9A24-43F1-B575-BC0F00205FCB}" type="presParOf" srcId="{136CA857-6F29-4813-8EC7-B09D2D2F6FD4}" destId="{F72D06E1-751C-4232-ADD0-C894A1DD0F81}" srcOrd="1" destOrd="0" presId="urn:microsoft.com/office/officeart/2005/8/layout/hList2#1"/>
    <dgm:cxn modelId="{F90E3251-0DDD-478D-9845-64824C0DACCC}" type="presParOf" srcId="{136CA857-6F29-4813-8EC7-B09D2D2F6FD4}" destId="{9358F1D4-072D-42A0-8D2B-5ACFF0A00F09}" srcOrd="2" destOrd="0" presId="urn:microsoft.com/office/officeart/2005/8/layout/hList2#1"/>
    <dgm:cxn modelId="{765E82A0-E1B2-4305-827B-2EF4E5540D9F}" type="presParOf" srcId="{9358F1D4-072D-42A0-8D2B-5ACFF0A00F09}" destId="{25AAE648-0BB5-4865-916B-D02F9E68D473}" srcOrd="0" destOrd="0" presId="urn:microsoft.com/office/officeart/2005/8/layout/hList2#1"/>
    <dgm:cxn modelId="{CC37FCE3-03CB-49E2-8E1F-7D5A2AF163CA}" type="presParOf" srcId="{9358F1D4-072D-42A0-8D2B-5ACFF0A00F09}" destId="{0DF28003-E7D8-4822-9CB5-3B52468742A2}" srcOrd="1" destOrd="0" presId="urn:microsoft.com/office/officeart/2005/8/layout/hList2#1"/>
    <dgm:cxn modelId="{D53CA0C7-9B94-4FA9-9B60-9CA68B1A14DD}" type="presParOf" srcId="{9358F1D4-072D-42A0-8D2B-5ACFF0A00F09}" destId="{7CC147D1-0FB3-45F2-9105-4A7A94FE5A75}" srcOrd="2" destOrd="0" presId="urn:microsoft.com/office/officeart/2005/8/layout/hList2#1"/>
    <dgm:cxn modelId="{B605E204-724D-42B5-99A3-F893D96023A3}" type="presParOf" srcId="{136CA857-6F29-4813-8EC7-B09D2D2F6FD4}" destId="{ED6F82E4-31D8-497E-B9C3-1375F475F0C0}" srcOrd="3" destOrd="0" presId="urn:microsoft.com/office/officeart/2005/8/layout/hList2#1"/>
    <dgm:cxn modelId="{FC62072B-7009-455C-A56A-43CE11A996AA}" type="presParOf" srcId="{136CA857-6F29-4813-8EC7-B09D2D2F6FD4}" destId="{B99B6906-B4A9-4B87-B68C-C24ABFA46FE7}" srcOrd="4" destOrd="0" presId="urn:microsoft.com/office/officeart/2005/8/layout/hList2#1"/>
    <dgm:cxn modelId="{BEC8A9EF-CB65-4362-B192-39776A593AD2}" type="presParOf" srcId="{B99B6906-B4A9-4B87-B68C-C24ABFA46FE7}" destId="{83EE0A3E-AAFF-45D4-944B-8C7E08BF8835}" srcOrd="0" destOrd="0" presId="urn:microsoft.com/office/officeart/2005/8/layout/hList2#1"/>
    <dgm:cxn modelId="{66BE2523-D780-44B1-8CB8-2DF03A7241BF}" type="presParOf" srcId="{B99B6906-B4A9-4B87-B68C-C24ABFA46FE7}" destId="{8371B74F-EAC0-477D-B31B-0DF8B6B9A1A6}" srcOrd="1" destOrd="0" presId="urn:microsoft.com/office/officeart/2005/8/layout/hList2#1"/>
    <dgm:cxn modelId="{55AEA4B3-B673-4E5D-A3F0-5FAF1E589C8F}" type="presParOf" srcId="{B99B6906-B4A9-4B87-B68C-C24ABFA46FE7}" destId="{87246C81-AC5A-4DCF-8151-EFBE525B5ECD}" srcOrd="2" destOrd="0" presId="urn:microsoft.com/office/officeart/2005/8/layout/h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BB3031-B3A9-46AB-BF09-2F369D74E80C}">
      <dsp:nvSpPr>
        <dsp:cNvPr id="0" name=""/>
        <dsp:cNvSpPr/>
      </dsp:nvSpPr>
      <dsp:spPr>
        <a:xfrm rot="5400000">
          <a:off x="4733247" y="-1787458"/>
          <a:ext cx="1123474" cy="4983514"/>
        </a:xfrm>
        <a:prstGeom prst="round2SameRect">
          <a:avLst/>
        </a:prstGeom>
        <a:solidFill>
          <a:schemeClr val="accent4">
            <a:tint val="40000"/>
            <a:alpha val="90000"/>
            <a:hueOff val="0"/>
            <a:satOff val="0"/>
            <a:lumOff val="0"/>
            <a:alphaOff val="0"/>
          </a:schemeClr>
        </a:solidFill>
        <a:ln w="9525" cap="flat" cmpd="sng" algn="ctr">
          <a:solidFill>
            <a:schemeClr val="accent4">
              <a:tint val="40000"/>
              <a:alpha val="90000"/>
              <a:hueOff val="0"/>
              <a:satOff val="0"/>
              <a:lumOff val="0"/>
              <a:alphaOff val="0"/>
            </a:schemeClr>
          </a:solidFill>
          <a:prstDash val="solid"/>
        </a:ln>
        <a:effectLst>
          <a:outerShdw blurRad="50800" dist="381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28600" lvl="1" indent="-228600" algn="r" defTabSz="889000" rtl="1">
            <a:lnSpc>
              <a:spcPct val="90000"/>
            </a:lnSpc>
            <a:spcBef>
              <a:spcPct val="0"/>
            </a:spcBef>
            <a:spcAft>
              <a:spcPct val="15000"/>
            </a:spcAft>
            <a:buChar char="••"/>
          </a:pPr>
          <a:r>
            <a:rPr lang="fa-IR" sz="2000" kern="1200" dirty="0" smtClean="0">
              <a:cs typeface="B Nazanin" pitchFamily="2" charset="-78"/>
            </a:rPr>
            <a:t>برنامه اي که دستيابي به بانک اطلاعاتي را مديريت و کنترل مي کند. </a:t>
          </a:r>
          <a:endParaRPr lang="fa-IR" sz="2000" kern="1200" dirty="0">
            <a:cs typeface="B Nazanin" pitchFamily="2" charset="-78"/>
          </a:endParaRPr>
        </a:p>
      </dsp:txBody>
      <dsp:txXfrm rot="-5400000">
        <a:off x="2803228" y="197404"/>
        <a:ext cx="4928671" cy="1013788"/>
      </dsp:txXfrm>
    </dsp:sp>
    <dsp:sp modelId="{1B539FE6-763D-45E0-A8B8-7784C354DEEA}">
      <dsp:nvSpPr>
        <dsp:cNvPr id="0" name=""/>
        <dsp:cNvSpPr/>
      </dsp:nvSpPr>
      <dsp:spPr>
        <a:xfrm>
          <a:off x="0" y="41252"/>
          <a:ext cx="2803227" cy="1404343"/>
        </a:xfrm>
        <a:prstGeom prst="roundRect">
          <a:avLst/>
        </a:prstGeom>
        <a:gradFill rotWithShape="0">
          <a:gsLst>
            <a:gs pos="0">
              <a:schemeClr val="accent4">
                <a:hueOff val="0"/>
                <a:satOff val="0"/>
                <a:lumOff val="0"/>
                <a:alphaOff val="0"/>
                <a:shade val="15000"/>
                <a:satMod val="180000"/>
              </a:schemeClr>
            </a:gs>
            <a:gs pos="50000">
              <a:schemeClr val="accent4">
                <a:hueOff val="0"/>
                <a:satOff val="0"/>
                <a:lumOff val="0"/>
                <a:alphaOff val="0"/>
                <a:shade val="45000"/>
                <a:satMod val="170000"/>
              </a:schemeClr>
            </a:gs>
            <a:gs pos="70000">
              <a:schemeClr val="accent4">
                <a:hueOff val="0"/>
                <a:satOff val="0"/>
                <a:lumOff val="0"/>
                <a:alphaOff val="0"/>
                <a:tint val="99000"/>
                <a:shade val="65000"/>
                <a:satMod val="155000"/>
              </a:schemeClr>
            </a:gs>
            <a:gs pos="100000">
              <a:schemeClr val="accent4">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1">
            <a:lnSpc>
              <a:spcPct val="90000"/>
            </a:lnSpc>
            <a:spcBef>
              <a:spcPct val="0"/>
            </a:spcBef>
            <a:spcAft>
              <a:spcPct val="35000"/>
            </a:spcAft>
          </a:pPr>
          <a:r>
            <a:rPr lang="fa-IR" sz="2400" b="1" kern="1200" dirty="0" smtClean="0">
              <a:cs typeface="B Nazanin" pitchFamily="2" charset="-78"/>
            </a:rPr>
            <a:t>سيستم مديريت بانک اطلاعاتي</a:t>
          </a:r>
          <a:endParaRPr lang="fa-IR" sz="2400" b="1" kern="1200" dirty="0">
            <a:cs typeface="B Nazanin" pitchFamily="2" charset="-78"/>
          </a:endParaRPr>
        </a:p>
      </dsp:txBody>
      <dsp:txXfrm>
        <a:off x="68554" y="109806"/>
        <a:ext cx="2666119" cy="1267235"/>
      </dsp:txXfrm>
    </dsp:sp>
    <dsp:sp modelId="{27D62932-45DB-4758-8186-153CBD48CF22}">
      <dsp:nvSpPr>
        <dsp:cNvPr id="0" name=""/>
        <dsp:cNvSpPr/>
      </dsp:nvSpPr>
      <dsp:spPr>
        <a:xfrm rot="5400000">
          <a:off x="4733247" y="-312897"/>
          <a:ext cx="1123474" cy="4983514"/>
        </a:xfrm>
        <a:prstGeom prst="round2SameRect">
          <a:avLst/>
        </a:prstGeom>
        <a:solidFill>
          <a:schemeClr val="accent4">
            <a:tint val="40000"/>
            <a:alpha val="90000"/>
            <a:hueOff val="5577458"/>
            <a:satOff val="19029"/>
            <a:lumOff val="8139"/>
            <a:alphaOff val="0"/>
          </a:schemeClr>
        </a:solidFill>
        <a:ln w="9525" cap="flat" cmpd="sng" algn="ctr">
          <a:solidFill>
            <a:schemeClr val="accent4">
              <a:tint val="40000"/>
              <a:alpha val="90000"/>
              <a:hueOff val="5577458"/>
              <a:satOff val="19029"/>
              <a:lumOff val="8139"/>
              <a:alphaOff val="0"/>
            </a:schemeClr>
          </a:solidFill>
          <a:prstDash val="solid"/>
        </a:ln>
        <a:effectLst>
          <a:outerShdw blurRad="50800" dist="381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28600" lvl="1" indent="-228600" algn="just" defTabSz="889000" rtl="1">
            <a:lnSpc>
              <a:spcPct val="90000"/>
            </a:lnSpc>
            <a:spcBef>
              <a:spcPct val="0"/>
            </a:spcBef>
            <a:spcAft>
              <a:spcPct val="15000"/>
            </a:spcAft>
            <a:buChar char="••"/>
          </a:pPr>
          <a:r>
            <a:rPr lang="fa-IR" sz="2000" kern="1200" dirty="0" smtClean="0">
              <a:cs typeface="B Nazanin" pitchFamily="2" charset="-78"/>
            </a:rPr>
            <a:t>ترکيب بانک اطلاعاتي، سيستم مديريت بانک اطلاعاتي و برنامه هاي کاربردي را که بانک اطلاعاتي مورد استفاده قرار مي دهد.</a:t>
          </a:r>
          <a:endParaRPr lang="fa-IR" sz="2000" kern="1200" dirty="0">
            <a:cs typeface="B Nazanin" pitchFamily="2" charset="-78"/>
          </a:endParaRPr>
        </a:p>
      </dsp:txBody>
      <dsp:txXfrm rot="-5400000">
        <a:off x="2803228" y="1671965"/>
        <a:ext cx="4928671" cy="1013788"/>
      </dsp:txXfrm>
    </dsp:sp>
    <dsp:sp modelId="{A82CFBAF-6818-459D-A36D-B84209BDCC66}">
      <dsp:nvSpPr>
        <dsp:cNvPr id="0" name=""/>
        <dsp:cNvSpPr/>
      </dsp:nvSpPr>
      <dsp:spPr>
        <a:xfrm>
          <a:off x="0" y="1476687"/>
          <a:ext cx="2803227" cy="1404343"/>
        </a:xfrm>
        <a:prstGeom prst="roundRect">
          <a:avLst/>
        </a:prstGeom>
        <a:gradFill rotWithShape="0">
          <a:gsLst>
            <a:gs pos="0">
              <a:schemeClr val="accent4">
                <a:hueOff val="5571488"/>
                <a:satOff val="19812"/>
                <a:lumOff val="44804"/>
                <a:alphaOff val="0"/>
                <a:shade val="15000"/>
                <a:satMod val="180000"/>
              </a:schemeClr>
            </a:gs>
            <a:gs pos="50000">
              <a:schemeClr val="accent4">
                <a:hueOff val="5571488"/>
                <a:satOff val="19812"/>
                <a:lumOff val="44804"/>
                <a:alphaOff val="0"/>
                <a:shade val="45000"/>
                <a:satMod val="170000"/>
              </a:schemeClr>
            </a:gs>
            <a:gs pos="70000">
              <a:schemeClr val="accent4">
                <a:hueOff val="5571488"/>
                <a:satOff val="19812"/>
                <a:lumOff val="44804"/>
                <a:alphaOff val="0"/>
                <a:tint val="99000"/>
                <a:shade val="65000"/>
                <a:satMod val="155000"/>
              </a:schemeClr>
            </a:gs>
            <a:gs pos="100000">
              <a:schemeClr val="accent4">
                <a:hueOff val="5571488"/>
                <a:satOff val="19812"/>
                <a:lumOff val="44804"/>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1">
            <a:lnSpc>
              <a:spcPct val="90000"/>
            </a:lnSpc>
            <a:spcBef>
              <a:spcPct val="0"/>
            </a:spcBef>
            <a:spcAft>
              <a:spcPct val="35000"/>
            </a:spcAft>
          </a:pPr>
          <a:r>
            <a:rPr lang="fa-IR" sz="2400" b="1" kern="1200" dirty="0" smtClean="0">
              <a:solidFill>
                <a:schemeClr val="tx2">
                  <a:lumMod val="95000"/>
                  <a:lumOff val="5000"/>
                </a:schemeClr>
              </a:solidFill>
              <a:cs typeface="B Nazanin" pitchFamily="2" charset="-78"/>
            </a:rPr>
            <a:t>سيستم بانک اطلاعاتي</a:t>
          </a:r>
          <a:endParaRPr lang="fa-IR" sz="2400" b="1" kern="1200" dirty="0">
            <a:solidFill>
              <a:schemeClr val="tx2">
                <a:lumMod val="95000"/>
                <a:lumOff val="5000"/>
              </a:schemeClr>
            </a:solidFill>
            <a:cs typeface="B Nazanin" pitchFamily="2" charset="-78"/>
          </a:endParaRPr>
        </a:p>
      </dsp:txBody>
      <dsp:txXfrm>
        <a:off x="68554" y="1545241"/>
        <a:ext cx="2666119" cy="1267235"/>
      </dsp:txXfrm>
    </dsp:sp>
    <dsp:sp modelId="{F84796F7-9D27-4B1B-B80C-D7EC634EFA75}">
      <dsp:nvSpPr>
        <dsp:cNvPr id="0" name=""/>
        <dsp:cNvSpPr/>
      </dsp:nvSpPr>
      <dsp:spPr>
        <a:xfrm rot="5400000">
          <a:off x="4733247" y="1161662"/>
          <a:ext cx="1123474" cy="4983514"/>
        </a:xfrm>
        <a:prstGeom prst="round2SameRect">
          <a:avLst/>
        </a:prstGeom>
        <a:solidFill>
          <a:schemeClr val="accent4">
            <a:tint val="40000"/>
            <a:alpha val="90000"/>
            <a:hueOff val="11154917"/>
            <a:satOff val="38059"/>
            <a:lumOff val="16277"/>
            <a:alphaOff val="0"/>
          </a:schemeClr>
        </a:solidFill>
        <a:ln w="9525" cap="flat" cmpd="sng" algn="ctr">
          <a:solidFill>
            <a:schemeClr val="accent4">
              <a:tint val="40000"/>
              <a:alpha val="90000"/>
              <a:hueOff val="11154917"/>
              <a:satOff val="38059"/>
              <a:lumOff val="16277"/>
              <a:alphaOff val="0"/>
            </a:schemeClr>
          </a:solidFill>
          <a:prstDash val="solid"/>
        </a:ln>
        <a:effectLst>
          <a:outerShdw blurRad="50800" dist="381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28600" lvl="1" indent="-228600" algn="r" defTabSz="889000" rtl="1">
            <a:lnSpc>
              <a:spcPct val="90000"/>
            </a:lnSpc>
            <a:spcBef>
              <a:spcPct val="0"/>
            </a:spcBef>
            <a:spcAft>
              <a:spcPct val="15000"/>
            </a:spcAft>
            <a:buChar char="••"/>
          </a:pPr>
          <a:r>
            <a:rPr lang="fa-IR" sz="2000" kern="1200" dirty="0" smtClean="0">
              <a:cs typeface="B Nazanin" pitchFamily="2" charset="-78"/>
            </a:rPr>
            <a:t>شخصي که مسئول بانک اطلاعاتي است.</a:t>
          </a:r>
          <a:endParaRPr lang="fa-IR" sz="2000" kern="1200" dirty="0">
            <a:cs typeface="B Nazanin" pitchFamily="2" charset="-78"/>
          </a:endParaRPr>
        </a:p>
      </dsp:txBody>
      <dsp:txXfrm rot="-5400000">
        <a:off x="2803228" y="3146525"/>
        <a:ext cx="4928671" cy="1013788"/>
      </dsp:txXfrm>
    </dsp:sp>
    <dsp:sp modelId="{C57F28C3-F971-4CF6-AF69-B697B49E5DFB}">
      <dsp:nvSpPr>
        <dsp:cNvPr id="0" name=""/>
        <dsp:cNvSpPr/>
      </dsp:nvSpPr>
      <dsp:spPr>
        <a:xfrm>
          <a:off x="0" y="2951248"/>
          <a:ext cx="2803227" cy="1404343"/>
        </a:xfrm>
        <a:prstGeom prst="roundRect">
          <a:avLst/>
        </a:prstGeom>
        <a:gradFill rotWithShape="0">
          <a:gsLst>
            <a:gs pos="0">
              <a:schemeClr val="accent4">
                <a:hueOff val="11142976"/>
                <a:satOff val="39624"/>
                <a:lumOff val="89608"/>
                <a:alphaOff val="0"/>
                <a:shade val="15000"/>
                <a:satMod val="180000"/>
              </a:schemeClr>
            </a:gs>
            <a:gs pos="50000">
              <a:schemeClr val="accent4">
                <a:hueOff val="11142976"/>
                <a:satOff val="39624"/>
                <a:lumOff val="89608"/>
                <a:alphaOff val="0"/>
                <a:shade val="45000"/>
                <a:satMod val="170000"/>
              </a:schemeClr>
            </a:gs>
            <a:gs pos="70000">
              <a:schemeClr val="accent4">
                <a:hueOff val="11142976"/>
                <a:satOff val="39624"/>
                <a:lumOff val="89608"/>
                <a:alphaOff val="0"/>
                <a:tint val="99000"/>
                <a:shade val="65000"/>
                <a:satMod val="155000"/>
              </a:schemeClr>
            </a:gs>
            <a:gs pos="100000">
              <a:schemeClr val="accent4">
                <a:hueOff val="11142976"/>
                <a:satOff val="39624"/>
                <a:lumOff val="89608"/>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1">
            <a:lnSpc>
              <a:spcPct val="90000"/>
            </a:lnSpc>
            <a:spcBef>
              <a:spcPct val="0"/>
            </a:spcBef>
            <a:spcAft>
              <a:spcPct val="35000"/>
            </a:spcAft>
          </a:pPr>
          <a:r>
            <a:rPr lang="fa-IR" sz="2400" b="1" kern="1200" dirty="0" smtClean="0">
              <a:solidFill>
                <a:schemeClr val="tx2">
                  <a:lumMod val="95000"/>
                  <a:lumOff val="5000"/>
                </a:schemeClr>
              </a:solidFill>
              <a:cs typeface="B Nazanin" pitchFamily="2" charset="-78"/>
            </a:rPr>
            <a:t>مدير  بانک اطلاعاتي</a:t>
          </a:r>
          <a:endParaRPr lang="fa-IR" sz="2400" b="1" kern="1200" dirty="0">
            <a:solidFill>
              <a:schemeClr val="tx2">
                <a:lumMod val="95000"/>
                <a:lumOff val="5000"/>
              </a:schemeClr>
            </a:solidFill>
            <a:cs typeface="B Nazanin" pitchFamily="2" charset="-78"/>
          </a:endParaRPr>
        </a:p>
      </dsp:txBody>
      <dsp:txXfrm>
        <a:off x="68554" y="3019802"/>
        <a:ext cx="2666119" cy="126723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List2#1">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3B50B475-9222-4CE1-8DE8-A16BED3B2B8A}" type="datetimeFigureOut">
              <a:rPr lang="fa-IR" smtClean="0"/>
              <a:pPr/>
              <a:t>1435/07/24</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61B5612E-F6AC-4E70-BF98-CF4BD1ED6A8C}" type="slidenum">
              <a:rPr lang="fa-IR" smtClean="0"/>
              <a:pPr/>
              <a:t>‹#›</a:t>
            </a:fld>
            <a:endParaRPr lang="fa-IR"/>
          </a:p>
        </p:txBody>
      </p:sp>
    </p:spTree>
    <p:extLst>
      <p:ext uri="{BB962C8B-B14F-4D97-AF65-F5344CB8AC3E}">
        <p14:creationId xmlns:p14="http://schemas.microsoft.com/office/powerpoint/2010/main" val="1644294507"/>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61B5612E-F6AC-4E70-BF98-CF4BD1ED6A8C}" type="slidenum">
              <a:rPr lang="fa-IR" smtClean="0"/>
              <a:pPr/>
              <a:t>3</a:t>
            </a:fld>
            <a:endParaRPr lang="fa-I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61B5612E-F6AC-4E70-BF98-CF4BD1ED6A8C}" type="slidenum">
              <a:rPr lang="fa-IR" smtClean="0"/>
              <a:pPr/>
              <a:t>15</a:t>
            </a:fld>
            <a:endParaRPr lang="fa-I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2209800" y="2971800"/>
            <a:ext cx="6934200" cy="685800"/>
          </a:xfrm>
        </p:spPr>
        <p:txBody>
          <a:bodyPr/>
          <a:lstStyle>
            <a:lvl1pPr>
              <a:defRPr sz="2800"/>
            </a:lvl1pPr>
          </a:lstStyle>
          <a:p>
            <a:r>
              <a:rPr lang="en-US" smtClean="0"/>
              <a:t>Click to edit Master title style</a:t>
            </a:r>
            <a:endParaRPr lang="en-US"/>
          </a:p>
        </p:txBody>
      </p:sp>
      <p:sp>
        <p:nvSpPr>
          <p:cNvPr id="3075" name="Rectangle 3"/>
          <p:cNvSpPr>
            <a:spLocks noGrp="1" noChangeArrowheads="1"/>
          </p:cNvSpPr>
          <p:nvPr>
            <p:ph type="subTitle" idx="1"/>
          </p:nvPr>
        </p:nvSpPr>
        <p:spPr>
          <a:xfrm>
            <a:off x="2971800" y="4114800"/>
            <a:ext cx="6172200" cy="533400"/>
          </a:xfrm>
        </p:spPr>
        <p:txBody>
          <a:bodyPr/>
          <a:lstStyle>
            <a:lvl1pPr marL="0" indent="0">
              <a:buFontTx/>
              <a:buNone/>
              <a:defRPr sz="2000">
                <a:solidFill>
                  <a:schemeClr val="bg1"/>
                </a:solidFill>
              </a:defRPr>
            </a:lvl1pPr>
          </a:lstStyle>
          <a:p>
            <a:r>
              <a:rPr lang="en-US" smtClean="0"/>
              <a:t>Click to edit Master subtitle style</a:t>
            </a:r>
            <a:endParaRPr lang="en-US"/>
          </a:p>
        </p:txBody>
      </p:sp>
      <p:sp>
        <p:nvSpPr>
          <p:cNvPr id="3076" name="Rectangle 4"/>
          <p:cNvSpPr>
            <a:spLocks noGrp="1" noChangeArrowheads="1"/>
          </p:cNvSpPr>
          <p:nvPr>
            <p:ph type="dt" sz="half" idx="2"/>
          </p:nvPr>
        </p:nvSpPr>
        <p:spPr/>
        <p:txBody>
          <a:bodyPr/>
          <a:lstStyle>
            <a:lvl1pPr>
              <a:defRPr/>
            </a:lvl1pPr>
          </a:lstStyle>
          <a:p>
            <a:endParaRPr lang="en-US"/>
          </a:p>
        </p:txBody>
      </p:sp>
      <p:sp>
        <p:nvSpPr>
          <p:cNvPr id="3077" name="Rectangle 5"/>
          <p:cNvSpPr>
            <a:spLocks noGrp="1" noChangeArrowheads="1"/>
          </p:cNvSpPr>
          <p:nvPr>
            <p:ph type="ftr" sz="quarter" idx="3"/>
          </p:nvPr>
        </p:nvSpPr>
        <p:spPr/>
        <p:txBody>
          <a:bodyPr/>
          <a:lstStyle>
            <a:lvl1pPr>
              <a:defRPr/>
            </a:lvl1pPr>
          </a:lstStyle>
          <a:p>
            <a:endParaRPr lang="en-US"/>
          </a:p>
        </p:txBody>
      </p:sp>
      <p:sp>
        <p:nvSpPr>
          <p:cNvPr id="3078" name="Rectangle 6"/>
          <p:cNvSpPr>
            <a:spLocks noGrp="1" noChangeArrowheads="1"/>
          </p:cNvSpPr>
          <p:nvPr>
            <p:ph type="sldNum" sz="quarter" idx="4"/>
          </p:nvPr>
        </p:nvSpPr>
        <p:spPr/>
        <p:txBody>
          <a:bodyPr/>
          <a:lstStyle>
            <a:lvl1pPr>
              <a:defRPr/>
            </a:lvl1pPr>
          </a:lstStyle>
          <a:p>
            <a:fld id="{05868B1F-0097-4E6B-93BC-B53B6FDAE58E}"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1DA1CFF-5A58-4DBC-8193-8A95A6CC37A8}"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
            <a:ext cx="2057400" cy="5973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2400"/>
            <a:ext cx="6019800" cy="5973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EFCEC96-C4F3-46EE-A775-AB301D009CF7}"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DCBD7A1-788F-4A21-B6DC-B79B65E46406}"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866B432-65E2-45E2-BCC9-516F13E21D03}"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19632C96-51C9-4DEB-86DD-238AD37ABE4F}"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29EBC93D-D33F-46FD-8B38-3EF0ADFDE499}"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4645D03D-DC95-4F39-AB24-934320261106}"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6A70FB17-E875-448B-B205-4222E64D1472}"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038B1A82-1190-4F09-984A-762AADBF4CA2}"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7BC9F5A-A493-4BC0-8DB8-A8D7199E3E7A}"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152400"/>
            <a:ext cx="8229600" cy="6858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4F749259-6F93-445D-B9AB-34B069297228}"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fontAlgn="base" hangingPunct="1">
        <a:spcBef>
          <a:spcPct val="0"/>
        </a:spcBef>
        <a:spcAft>
          <a:spcPct val="0"/>
        </a:spcAft>
        <a:defRPr sz="3200">
          <a:solidFill>
            <a:schemeClr val="bg1"/>
          </a:solidFill>
          <a:latin typeface="+mj-lt"/>
          <a:ea typeface="+mj-ea"/>
          <a:cs typeface="+mj-cs"/>
        </a:defRPr>
      </a:lvl1pPr>
      <a:lvl2pPr algn="l" rtl="0" eaLnBrk="1" fontAlgn="base" hangingPunct="1">
        <a:spcBef>
          <a:spcPct val="0"/>
        </a:spcBef>
        <a:spcAft>
          <a:spcPct val="0"/>
        </a:spcAft>
        <a:defRPr sz="3200">
          <a:solidFill>
            <a:schemeClr val="bg1"/>
          </a:solidFill>
          <a:latin typeface="Century Gothic" pitchFamily="34" charset="0"/>
        </a:defRPr>
      </a:lvl2pPr>
      <a:lvl3pPr algn="l" rtl="0" eaLnBrk="1" fontAlgn="base" hangingPunct="1">
        <a:spcBef>
          <a:spcPct val="0"/>
        </a:spcBef>
        <a:spcAft>
          <a:spcPct val="0"/>
        </a:spcAft>
        <a:defRPr sz="3200">
          <a:solidFill>
            <a:schemeClr val="bg1"/>
          </a:solidFill>
          <a:latin typeface="Century Gothic" pitchFamily="34" charset="0"/>
        </a:defRPr>
      </a:lvl3pPr>
      <a:lvl4pPr algn="l" rtl="0" eaLnBrk="1" fontAlgn="base" hangingPunct="1">
        <a:spcBef>
          <a:spcPct val="0"/>
        </a:spcBef>
        <a:spcAft>
          <a:spcPct val="0"/>
        </a:spcAft>
        <a:defRPr sz="3200">
          <a:solidFill>
            <a:schemeClr val="bg1"/>
          </a:solidFill>
          <a:latin typeface="Century Gothic" pitchFamily="34" charset="0"/>
        </a:defRPr>
      </a:lvl4pPr>
      <a:lvl5pPr algn="l" rtl="0" eaLnBrk="1" fontAlgn="base" hangingPunct="1">
        <a:spcBef>
          <a:spcPct val="0"/>
        </a:spcBef>
        <a:spcAft>
          <a:spcPct val="0"/>
        </a:spcAft>
        <a:defRPr sz="3200">
          <a:solidFill>
            <a:schemeClr val="bg1"/>
          </a:solidFill>
          <a:latin typeface="Century Gothic" pitchFamily="34" charset="0"/>
        </a:defRPr>
      </a:lvl5pPr>
      <a:lvl6pPr marL="457200" algn="l" rtl="0" eaLnBrk="1" fontAlgn="base" hangingPunct="1">
        <a:spcBef>
          <a:spcPct val="0"/>
        </a:spcBef>
        <a:spcAft>
          <a:spcPct val="0"/>
        </a:spcAft>
        <a:defRPr sz="3200">
          <a:solidFill>
            <a:schemeClr val="bg1"/>
          </a:solidFill>
          <a:latin typeface="Century Gothic" pitchFamily="34" charset="0"/>
        </a:defRPr>
      </a:lvl6pPr>
      <a:lvl7pPr marL="914400" algn="l" rtl="0" eaLnBrk="1" fontAlgn="base" hangingPunct="1">
        <a:spcBef>
          <a:spcPct val="0"/>
        </a:spcBef>
        <a:spcAft>
          <a:spcPct val="0"/>
        </a:spcAft>
        <a:defRPr sz="3200">
          <a:solidFill>
            <a:schemeClr val="bg1"/>
          </a:solidFill>
          <a:latin typeface="Century Gothic" pitchFamily="34" charset="0"/>
        </a:defRPr>
      </a:lvl7pPr>
      <a:lvl8pPr marL="1371600" algn="l" rtl="0" eaLnBrk="1" fontAlgn="base" hangingPunct="1">
        <a:spcBef>
          <a:spcPct val="0"/>
        </a:spcBef>
        <a:spcAft>
          <a:spcPct val="0"/>
        </a:spcAft>
        <a:defRPr sz="3200">
          <a:solidFill>
            <a:schemeClr val="bg1"/>
          </a:solidFill>
          <a:latin typeface="Century Gothic" pitchFamily="34" charset="0"/>
        </a:defRPr>
      </a:lvl8pPr>
      <a:lvl9pPr marL="1828800" algn="l" rtl="0" eaLnBrk="1" fontAlgn="base" hangingPunct="1">
        <a:spcBef>
          <a:spcPct val="0"/>
        </a:spcBef>
        <a:spcAft>
          <a:spcPct val="0"/>
        </a:spcAft>
        <a:defRPr sz="3200">
          <a:solidFill>
            <a:schemeClr val="bg1"/>
          </a:solidFill>
          <a:latin typeface="Century Gothic" pitchFamily="34" charset="0"/>
        </a:defRPr>
      </a:lvl9pPr>
    </p:titleStyle>
    <p:bodyStyle>
      <a:lvl1pPr marL="342900" indent="-342900" algn="l" rtl="0" eaLnBrk="1" fontAlgn="base" hangingPunct="1">
        <a:spcBef>
          <a:spcPct val="20000"/>
        </a:spcBef>
        <a:spcAft>
          <a:spcPct val="0"/>
        </a:spcAft>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000">
          <a:solidFill>
            <a:schemeClr val="tx1"/>
          </a:solidFill>
          <a:latin typeface="+mn-lt"/>
        </a:defRPr>
      </a:lvl2pPr>
      <a:lvl3pPr marL="1143000" indent="-228600" algn="l" rtl="0" eaLnBrk="1" fontAlgn="base" hangingPunct="1">
        <a:spcBef>
          <a:spcPct val="20000"/>
        </a:spcBef>
        <a:spcAft>
          <a:spcPct val="0"/>
        </a:spcAft>
        <a:buChar char="•"/>
        <a:defRPr>
          <a:solidFill>
            <a:schemeClr val="tx1"/>
          </a:solidFill>
          <a:latin typeface="+mn-lt"/>
        </a:defRPr>
      </a:lvl3pPr>
      <a:lvl4pPr marL="1600200" indent="-228600" algn="l" rtl="0" eaLnBrk="1" fontAlgn="base" hangingPunct="1">
        <a:spcBef>
          <a:spcPct val="20000"/>
        </a:spcBef>
        <a:spcAft>
          <a:spcPct val="0"/>
        </a:spcAft>
        <a:buChar char="–"/>
        <a:defRPr sz="1600">
          <a:solidFill>
            <a:schemeClr val="tx1"/>
          </a:solidFill>
          <a:latin typeface="+mn-lt"/>
        </a:defRPr>
      </a:lvl4pPr>
      <a:lvl5pPr marL="2057400" indent="-228600" algn="l" rtl="0" eaLnBrk="1" fontAlgn="base" hangingPunct="1">
        <a:spcBef>
          <a:spcPct val="20000"/>
        </a:spcBef>
        <a:spcAft>
          <a:spcPct val="0"/>
        </a:spcAft>
        <a:buChar char="»"/>
        <a:defRPr sz="1600">
          <a:solidFill>
            <a:schemeClr val="tx1"/>
          </a:solidFill>
          <a:latin typeface="+mn-lt"/>
        </a:defRPr>
      </a:lvl5pPr>
      <a:lvl6pPr marL="2514600" indent="-228600" algn="l" rtl="0" eaLnBrk="1" fontAlgn="base" hangingPunct="1">
        <a:spcBef>
          <a:spcPct val="20000"/>
        </a:spcBef>
        <a:spcAft>
          <a:spcPct val="0"/>
        </a:spcAft>
        <a:buChar char="»"/>
        <a:defRPr sz="1600">
          <a:solidFill>
            <a:schemeClr val="tx1"/>
          </a:solidFill>
          <a:latin typeface="+mn-lt"/>
        </a:defRPr>
      </a:lvl6pPr>
      <a:lvl7pPr marL="2971800" indent="-228600" algn="l" rtl="0" eaLnBrk="1" fontAlgn="base" hangingPunct="1">
        <a:spcBef>
          <a:spcPct val="20000"/>
        </a:spcBef>
        <a:spcAft>
          <a:spcPct val="0"/>
        </a:spcAft>
        <a:buChar char="»"/>
        <a:defRPr sz="1600">
          <a:solidFill>
            <a:schemeClr val="tx1"/>
          </a:solidFill>
          <a:latin typeface="+mn-lt"/>
        </a:defRPr>
      </a:lvl7pPr>
      <a:lvl8pPr marL="3429000" indent="-228600" algn="l" rtl="0" eaLnBrk="1" fontAlgn="base" hangingPunct="1">
        <a:spcBef>
          <a:spcPct val="20000"/>
        </a:spcBef>
        <a:spcAft>
          <a:spcPct val="0"/>
        </a:spcAft>
        <a:buChar char="»"/>
        <a:defRPr sz="1600">
          <a:solidFill>
            <a:schemeClr val="tx1"/>
          </a:solidFill>
          <a:latin typeface="+mn-lt"/>
        </a:defRPr>
      </a:lvl8pPr>
      <a:lvl9pPr marL="3886200" indent="-228600" algn="l" rtl="0" eaLnBrk="1" fontAlgn="base" hangingPunct="1">
        <a:spcBef>
          <a:spcPct val="20000"/>
        </a:spcBef>
        <a:spcAft>
          <a:spcPct val="0"/>
        </a:spcAft>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2.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5.gif"/><Relationship Id="rId1" Type="http://schemas.openxmlformats.org/officeDocument/2006/relationships/slideLayout" Target="../slideLayouts/slideLayout2.xml"/><Relationship Id="rId4" Type="http://schemas.openxmlformats.org/officeDocument/2006/relationships/image" Target="../media/image7.gi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7.gif"/><Relationship Id="rId4" Type="http://schemas.openxmlformats.org/officeDocument/2006/relationships/image" Target="../media/image6.gif"/></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5.gif"/><Relationship Id="rId1" Type="http://schemas.openxmlformats.org/officeDocument/2006/relationships/slideLayout" Target="../slideLayouts/slideLayout2.xml"/><Relationship Id="rId4" Type="http://schemas.openxmlformats.org/officeDocument/2006/relationships/image" Target="../media/image7.gif"/></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7.gif"/><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5.gif"/><Relationship Id="rId1" Type="http://schemas.openxmlformats.org/officeDocument/2006/relationships/slideLayout" Target="../slideLayouts/slideLayout2.xml"/><Relationship Id="rId4" Type="http://schemas.openxmlformats.org/officeDocument/2006/relationships/image" Target="../media/image7.gif"/></Relationships>
</file>

<file path=ppt/slides/_rels/slide9.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1026" name="Picture 2" descr="H:\بسمه الله\092.jpg"/>
          <p:cNvPicPr>
            <a:picLocks noChangeAspect="1" noChangeArrowheads="1"/>
          </p:cNvPicPr>
          <p:nvPr/>
        </p:nvPicPr>
        <p:blipFill>
          <a:blip r:embed="rId3" cstate="print"/>
          <a:srcRect/>
          <a:stretch>
            <a:fillRect/>
          </a:stretch>
        </p:blipFill>
        <p:spPr bwMode="auto">
          <a:xfrm>
            <a:off x="785786" y="2143116"/>
            <a:ext cx="7429551" cy="2844815"/>
          </a:xfrm>
          <a:prstGeom prst="rect">
            <a:avLst/>
          </a:prstGeom>
          <a:noFill/>
        </p:spPr>
      </p:pic>
    </p:spTree>
  </p:cSld>
  <p:clrMapOvr>
    <a:masterClrMapping/>
  </p:clrMapOvr>
  <p:transition>
    <p:wheel spokes="8"/>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solidFill>
                  <a:srgbClr val="0070C0"/>
                </a:solidFill>
                <a:cs typeface="B Jadid" pitchFamily="2" charset="-78"/>
              </a:rPr>
              <a:t>ورودي ها و خروجي هاي فرهنگ داده ها</a:t>
            </a:r>
            <a:endParaRPr lang="fa-IR" dirty="0">
              <a:solidFill>
                <a:srgbClr val="0070C0"/>
              </a:solidFill>
              <a:cs typeface="B Jadid" pitchFamily="2" charset="-78"/>
            </a:endParaRPr>
          </a:p>
        </p:txBody>
      </p:sp>
      <p:sp>
        <p:nvSpPr>
          <p:cNvPr id="3" name="Content Placeholder 2"/>
          <p:cNvSpPr>
            <a:spLocks noGrp="1"/>
          </p:cNvSpPr>
          <p:nvPr>
            <p:ph idx="1"/>
          </p:nvPr>
        </p:nvSpPr>
        <p:spPr/>
        <p:txBody>
          <a:bodyPr/>
          <a:lstStyle/>
          <a:p>
            <a:pPr algn="r" rtl="1">
              <a:buBlip>
                <a:blip r:embed="rId2"/>
              </a:buBlip>
              <a:tabLst>
                <a:tab pos="2695575" algn="l"/>
              </a:tabLst>
              <a:defRPr/>
            </a:pPr>
            <a:r>
              <a:rPr lang="fa-IR" b="1" dirty="0" smtClean="0">
                <a:solidFill>
                  <a:srgbClr val="FF0000"/>
                </a:solidFill>
                <a:cs typeface="B Mitra" pitchFamily="2" charset="-78"/>
              </a:rPr>
              <a:t>ورودی هاي فرهنگ داده ها شامل:</a:t>
            </a:r>
          </a:p>
          <a:p>
            <a:pPr algn="r" rtl="1">
              <a:buNone/>
              <a:tabLst>
                <a:tab pos="2695575" algn="l"/>
              </a:tabLst>
              <a:defRPr/>
            </a:pPr>
            <a:r>
              <a:rPr lang="fa-IR" dirty="0" smtClean="0">
                <a:cs typeface="B Mitra" pitchFamily="2" charset="-78"/>
              </a:rPr>
              <a:t>             1* ثبت های جدید</a:t>
            </a:r>
          </a:p>
          <a:p>
            <a:pPr algn="r" rtl="1">
              <a:buNone/>
              <a:tabLst>
                <a:tab pos="2695575" algn="l"/>
              </a:tabLst>
              <a:defRPr/>
            </a:pPr>
            <a:r>
              <a:rPr lang="fa-IR" dirty="0" smtClean="0">
                <a:cs typeface="B Mitra" pitchFamily="2" charset="-78"/>
              </a:rPr>
              <a:t>                     2*حذف عناصر داده اي</a:t>
            </a:r>
          </a:p>
          <a:p>
            <a:pPr algn="r" rtl="1">
              <a:buNone/>
              <a:tabLst>
                <a:tab pos="2695575" algn="l"/>
              </a:tabLst>
              <a:defRPr/>
            </a:pPr>
            <a:r>
              <a:rPr lang="fa-IR" dirty="0" smtClean="0">
                <a:cs typeface="B Mitra" pitchFamily="2" charset="-78"/>
              </a:rPr>
              <a:t>                            3* تغییرات (تغيير نام، شرح و...)</a:t>
            </a:r>
            <a:r>
              <a:rPr lang="fa-IR" dirty="0" smtClean="0">
                <a:solidFill>
                  <a:schemeClr val="hlink"/>
                </a:solidFill>
                <a:cs typeface="B Mitra" pitchFamily="2" charset="-78"/>
              </a:rPr>
              <a:t> </a:t>
            </a:r>
          </a:p>
          <a:p>
            <a:pPr algn="r" rtl="1">
              <a:buBlip>
                <a:blip r:embed="rId3"/>
              </a:buBlip>
              <a:tabLst>
                <a:tab pos="2695575" algn="l"/>
              </a:tabLst>
              <a:defRPr/>
            </a:pPr>
            <a:r>
              <a:rPr lang="fa-IR" b="1" dirty="0" smtClean="0">
                <a:solidFill>
                  <a:srgbClr val="FFFF66"/>
                </a:solidFill>
                <a:cs typeface="B Mitra" pitchFamily="2" charset="-78"/>
              </a:rPr>
              <a:t>ستاده هاي فرهنگ داده ها:</a:t>
            </a:r>
          </a:p>
          <a:p>
            <a:pPr algn="r" rtl="1">
              <a:buNone/>
              <a:tabLst>
                <a:tab pos="2695575" algn="l"/>
              </a:tabLst>
              <a:defRPr/>
            </a:pPr>
            <a:r>
              <a:rPr lang="fa-IR" dirty="0" smtClean="0">
                <a:cs typeface="B Mitra" pitchFamily="2" charset="-78"/>
              </a:rPr>
              <a:t>   انواع مختلف گزارشهاي مفید براي:</a:t>
            </a:r>
          </a:p>
          <a:p>
            <a:pPr algn="r" rtl="1">
              <a:buNone/>
              <a:tabLst>
                <a:tab pos="2695575" algn="l"/>
              </a:tabLst>
              <a:defRPr/>
            </a:pPr>
            <a:r>
              <a:rPr lang="fa-IR" dirty="0" smtClean="0">
                <a:cs typeface="B Mitra" pitchFamily="2" charset="-78"/>
              </a:rPr>
              <a:t>                       1*برنامه نویسان</a:t>
            </a:r>
          </a:p>
          <a:p>
            <a:pPr algn="r" rtl="1">
              <a:buNone/>
              <a:tabLst>
                <a:tab pos="2695575" algn="l"/>
              </a:tabLst>
              <a:defRPr/>
            </a:pPr>
            <a:r>
              <a:rPr lang="fa-IR" dirty="0" smtClean="0">
                <a:cs typeface="B Mitra" pitchFamily="2" charset="-78"/>
              </a:rPr>
              <a:t>                                 2*طراحان بانک اطلاعاتي</a:t>
            </a:r>
          </a:p>
          <a:p>
            <a:pPr algn="r" rtl="1">
              <a:buNone/>
              <a:tabLst>
                <a:tab pos="2695575" algn="l"/>
              </a:tabLst>
              <a:defRPr/>
            </a:pPr>
            <a:r>
              <a:rPr lang="fa-IR" dirty="0" smtClean="0">
                <a:cs typeface="B Mitra" pitchFamily="2" charset="-78"/>
              </a:rPr>
              <a:t>                                           3*کاربران سیستم اطلاعاتي</a:t>
            </a:r>
            <a:endParaRPr lang="en-US" dirty="0" smtClean="0">
              <a:cs typeface="B Mitra" pitchFamily="2" charset="-78"/>
            </a:endParaRPr>
          </a:p>
          <a:p>
            <a:pPr algn="r" rtl="1">
              <a:buNone/>
              <a:tabLst>
                <a:tab pos="2695575" algn="l"/>
              </a:tabLst>
              <a:defRPr/>
            </a:pPr>
            <a:endParaRPr lang="fa-IR" dirty="0" smtClean="0">
              <a:cs typeface="B Mitra" pitchFamily="2" charset="-78"/>
            </a:endParaRPr>
          </a:p>
          <a:p>
            <a:pPr algn="r" rtl="1">
              <a:buNone/>
              <a:tabLst>
                <a:tab pos="2695575" algn="l"/>
              </a:tabLst>
              <a:defRPr/>
            </a:pPr>
            <a:endParaRPr lang="fa-IR" dirty="0" smtClean="0">
              <a:cs typeface="B Mitra" pitchFamily="2" charset="-78"/>
            </a:endParaRPr>
          </a:p>
          <a:p>
            <a:pPr algn="r" rtl="1">
              <a:buNone/>
            </a:pPr>
            <a:endParaRPr lang="fa-IR" dirty="0"/>
          </a:p>
        </p:txBody>
      </p:sp>
    </p:spTree>
  </p:cSld>
  <p:clrMapOvr>
    <a:masterClrMapping/>
  </p:clrMapOvr>
  <p:transition>
    <p:split orient="vert" dir="in"/>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solidFill>
                  <a:srgbClr val="FFFF66"/>
                </a:solidFill>
                <a:cs typeface="B Jadid" pitchFamily="2" charset="-78"/>
              </a:rPr>
              <a:t>گزارش هاي نمونه</a:t>
            </a:r>
            <a:endParaRPr lang="fa-IR" dirty="0"/>
          </a:p>
        </p:txBody>
      </p:sp>
      <p:graphicFrame>
        <p:nvGraphicFramePr>
          <p:cNvPr id="4" name="Content Placeholder 3"/>
          <p:cNvGraphicFramePr>
            <a:graphicFrameLocks noGrp="1"/>
          </p:cNvGraphicFramePr>
          <p:nvPr>
            <p:ph idx="1"/>
          </p:nvPr>
        </p:nvGraphicFramePr>
        <p:xfrm>
          <a:off x="600076" y="2564904"/>
          <a:ext cx="7901014" cy="356125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4"/>
          <p:cNvSpPr/>
          <p:nvPr/>
        </p:nvSpPr>
        <p:spPr>
          <a:xfrm>
            <a:off x="899592" y="1484784"/>
            <a:ext cx="7456912" cy="1015663"/>
          </a:xfrm>
          <a:prstGeom prst="rect">
            <a:avLst/>
          </a:prstGeom>
        </p:spPr>
        <p:txBody>
          <a:bodyPr wrap="square">
            <a:spAutoFit/>
          </a:bodyPr>
          <a:lstStyle/>
          <a:p>
            <a:pPr algn="just" rtl="1">
              <a:buNone/>
            </a:pPr>
            <a:r>
              <a:rPr lang="fa-IR" sz="2000" dirty="0" smtClean="0">
                <a:cs typeface="B Nazanin" pitchFamily="2" charset="-78"/>
              </a:rPr>
              <a:t>این گزارشها برای طراحی و اجرای یک سیستم بانک اطلاعاتی و مستند سازی آن مفید است و می تواند بخشی از زنجیره عطف حسابرسی باشد.گزارش هاي نمونه عبارتند از:</a:t>
            </a:r>
          </a:p>
          <a:p>
            <a:pPr marL="457200" indent="-457200" algn="just" rtl="1">
              <a:buNone/>
            </a:pPr>
            <a:endParaRPr lang="fa-IR" sz="2000" dirty="0" smtClean="0">
              <a:cs typeface="B Nazanin" pitchFamily="2" charset="-78"/>
            </a:endParaRPr>
          </a:p>
        </p:txBody>
      </p:sp>
    </p:spTree>
  </p:cSld>
  <p:clrMapOvr>
    <a:masterClrMapping/>
  </p:clrMapOvr>
  <p:transition>
    <p:strips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solidFill>
                  <a:srgbClr val="FF0000"/>
                </a:solidFill>
                <a:cs typeface="B Jadid" pitchFamily="2" charset="-78"/>
              </a:rPr>
              <a:t>زبان های سیستم مدیریت بانک اطلاعاتی</a:t>
            </a:r>
            <a:endParaRPr lang="fa-IR" dirty="0">
              <a:solidFill>
                <a:srgbClr val="FF0000"/>
              </a:solidFill>
              <a:cs typeface="B Jadid" pitchFamily="2" charset="-78"/>
            </a:endParaRPr>
          </a:p>
        </p:txBody>
      </p:sp>
      <p:sp>
        <p:nvSpPr>
          <p:cNvPr id="3" name="Content Placeholder 2"/>
          <p:cNvSpPr>
            <a:spLocks noGrp="1"/>
          </p:cNvSpPr>
          <p:nvPr>
            <p:ph idx="1"/>
          </p:nvPr>
        </p:nvSpPr>
        <p:spPr>
          <a:xfrm>
            <a:off x="1115616" y="2546375"/>
            <a:ext cx="7200800" cy="2954327"/>
          </a:xfrm>
        </p:spPr>
        <p:txBody>
          <a:bodyPr/>
          <a:lstStyle/>
          <a:p>
            <a:pPr algn="just" rtl="1">
              <a:lnSpc>
                <a:spcPct val="150000"/>
              </a:lnSpc>
              <a:buBlip>
                <a:blip r:embed="rId2"/>
              </a:buBlip>
              <a:defRPr/>
            </a:pPr>
            <a:r>
              <a:rPr lang="fa-IR" dirty="0" smtClean="0">
                <a:cs typeface="B Mitra" pitchFamily="2" charset="-78"/>
              </a:rPr>
              <a:t>هر سيستم مديريت بانک اطلاعاتي ابزارهاي اجراي سه فعاليت اساسي </a:t>
            </a:r>
            <a:r>
              <a:rPr lang="fa-IR" dirty="0" smtClean="0">
                <a:solidFill>
                  <a:srgbClr val="FF0000"/>
                </a:solidFill>
                <a:cs typeface="B Mitra" pitchFamily="2" charset="-78"/>
              </a:rPr>
              <a:t>ايجاد</a:t>
            </a:r>
            <a:r>
              <a:rPr lang="fa-IR" dirty="0" smtClean="0">
                <a:cs typeface="B Mitra" pitchFamily="2" charset="-78"/>
              </a:rPr>
              <a:t>، </a:t>
            </a:r>
            <a:r>
              <a:rPr lang="fa-IR" dirty="0" smtClean="0">
                <a:solidFill>
                  <a:srgbClr val="FF0000"/>
                </a:solidFill>
                <a:cs typeface="B Mitra" pitchFamily="2" charset="-78"/>
              </a:rPr>
              <a:t>تغيير</a:t>
            </a:r>
            <a:r>
              <a:rPr lang="fa-IR" dirty="0" smtClean="0">
                <a:cs typeface="B Mitra" pitchFamily="2" charset="-78"/>
              </a:rPr>
              <a:t> و </a:t>
            </a:r>
            <a:r>
              <a:rPr lang="fa-IR" dirty="0" smtClean="0">
                <a:solidFill>
                  <a:srgbClr val="FF0000"/>
                </a:solidFill>
                <a:cs typeface="B Mitra" pitchFamily="2" charset="-78"/>
              </a:rPr>
              <a:t>جستجو</a:t>
            </a:r>
            <a:r>
              <a:rPr lang="fa-IR" dirty="0" smtClean="0">
                <a:cs typeface="B Mitra" pitchFamily="2" charset="-78"/>
              </a:rPr>
              <a:t>ي بانک اطلاعاتي را فراهم مي نمايد. مجموعه دستورهاي مورد استفاده براي اجراي اين فعاليت ها به طور خاص زبانهاي </a:t>
            </a:r>
            <a:r>
              <a:rPr lang="fa-IR" dirty="0" smtClean="0">
                <a:solidFill>
                  <a:srgbClr val="002060"/>
                </a:solidFill>
                <a:cs typeface="B Mitra" pitchFamily="2" charset="-78"/>
              </a:rPr>
              <a:t>تعريف داده ها</a:t>
            </a:r>
            <a:r>
              <a:rPr lang="fa-IR" dirty="0" smtClean="0">
                <a:cs typeface="B Mitra" pitchFamily="2" charset="-78"/>
              </a:rPr>
              <a:t>، </a:t>
            </a:r>
            <a:r>
              <a:rPr lang="fa-IR" dirty="0" smtClean="0">
                <a:solidFill>
                  <a:srgbClr val="002060"/>
                </a:solidFill>
                <a:cs typeface="B Mitra" pitchFamily="2" charset="-78"/>
              </a:rPr>
              <a:t>تبديل داده ها </a:t>
            </a:r>
            <a:r>
              <a:rPr lang="fa-IR" dirty="0" smtClean="0">
                <a:cs typeface="B Mitra" pitchFamily="2" charset="-78"/>
              </a:rPr>
              <a:t>و </a:t>
            </a:r>
            <a:r>
              <a:rPr lang="fa-IR" dirty="0" smtClean="0">
                <a:solidFill>
                  <a:srgbClr val="002060"/>
                </a:solidFill>
                <a:cs typeface="B Mitra" pitchFamily="2" charset="-78"/>
              </a:rPr>
              <a:t>جستجوي داده ها </a:t>
            </a:r>
            <a:r>
              <a:rPr lang="fa-IR" dirty="0" smtClean="0">
                <a:cs typeface="B Mitra" pitchFamily="2" charset="-78"/>
              </a:rPr>
              <a:t>هستند.</a:t>
            </a:r>
          </a:p>
          <a:p>
            <a:pPr algn="just">
              <a:lnSpc>
                <a:spcPct val="150000"/>
              </a:lnSpc>
            </a:pPr>
            <a:endParaRPr lang="fa-IR" dirty="0" smtClean="0"/>
          </a:p>
          <a:p>
            <a:pPr algn="just">
              <a:lnSpc>
                <a:spcPct val="150000"/>
              </a:lnSpc>
              <a:buNone/>
            </a:pPr>
            <a:endParaRPr lang="fa-IR" dirty="0"/>
          </a:p>
        </p:txBody>
      </p:sp>
    </p:spTree>
  </p:cSld>
  <p:clrMapOvr>
    <a:masterClrMapping/>
  </p:clrMapOvr>
  <p:transition>
    <p:blinds dir="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27584" y="1428736"/>
            <a:ext cx="7560840" cy="4697427"/>
          </a:xfrm>
        </p:spPr>
        <p:txBody>
          <a:bodyPr/>
          <a:lstStyle/>
          <a:p>
            <a:pPr algn="just" rtl="1">
              <a:buBlip>
                <a:blip r:embed="rId2"/>
              </a:buBlip>
              <a:defRPr/>
            </a:pPr>
            <a:r>
              <a:rPr lang="fa-IR" dirty="0" smtClean="0">
                <a:cs typeface="B Mitra" pitchFamily="2" charset="-78"/>
              </a:rPr>
              <a:t> </a:t>
            </a:r>
            <a:r>
              <a:rPr lang="fa-IR" b="1" dirty="0" smtClean="0">
                <a:solidFill>
                  <a:srgbClr val="0070C0"/>
                </a:solidFill>
                <a:cs typeface="B Mitra" pitchFamily="2" charset="-78"/>
              </a:rPr>
              <a:t>زبان تعریف داده ها: </a:t>
            </a:r>
            <a:r>
              <a:rPr lang="fa-IR" dirty="0" smtClean="0">
                <a:cs typeface="B Mitra" pitchFamily="2" charset="-78"/>
              </a:rPr>
              <a:t>براي :</a:t>
            </a:r>
          </a:p>
          <a:p>
            <a:pPr algn="just" rtl="1">
              <a:buNone/>
              <a:defRPr/>
            </a:pPr>
            <a:r>
              <a:rPr lang="fa-IR" dirty="0" smtClean="0">
                <a:cs typeface="B Mitra" pitchFamily="2" charset="-78"/>
              </a:rPr>
              <a:t>1) ايجاد فرهنگ داده ها </a:t>
            </a:r>
          </a:p>
          <a:p>
            <a:pPr algn="just" rtl="1">
              <a:buNone/>
              <a:defRPr/>
            </a:pPr>
            <a:r>
              <a:rPr lang="fa-IR" dirty="0" smtClean="0">
                <a:cs typeface="B Mitra" pitchFamily="2" charset="-78"/>
              </a:rPr>
              <a:t>2) شروع يا ايجاد بانک اطلاعاتي </a:t>
            </a:r>
          </a:p>
          <a:p>
            <a:pPr algn="just" rtl="1">
              <a:buNone/>
              <a:defRPr/>
            </a:pPr>
            <a:r>
              <a:rPr lang="fa-IR" dirty="0" smtClean="0">
                <a:cs typeface="B Mitra" pitchFamily="2" charset="-78"/>
              </a:rPr>
              <a:t>3) توصيف گردش کار سيستم براي هر يک از برنامه نويسان يا کاربران</a:t>
            </a:r>
          </a:p>
          <a:p>
            <a:pPr marL="0" indent="0" algn="just" rtl="1">
              <a:buNone/>
              <a:defRPr/>
            </a:pPr>
            <a:r>
              <a:rPr lang="fa-IR" dirty="0" smtClean="0">
                <a:cs typeface="B Mitra" pitchFamily="2" charset="-78"/>
              </a:rPr>
              <a:t>4) شناسايي محدوديتها و الزامات نگهداري و حفاظتهاي ثبت ها يا فيلدهاي بانک اطلاعاتي استفاده مي شود. </a:t>
            </a:r>
          </a:p>
          <a:p>
            <a:pPr algn="just" rtl="1">
              <a:buBlip>
                <a:blip r:embed="rId3"/>
              </a:buBlip>
              <a:defRPr/>
            </a:pPr>
            <a:r>
              <a:rPr lang="fa-IR" b="1" dirty="0" smtClean="0">
                <a:solidFill>
                  <a:srgbClr val="FFFF66"/>
                </a:solidFill>
                <a:cs typeface="B Mitra" pitchFamily="2" charset="-78"/>
              </a:rPr>
              <a:t>زبان تبدیل داده ها: </a:t>
            </a:r>
            <a:r>
              <a:rPr lang="fa-IR" dirty="0" smtClean="0">
                <a:cs typeface="B Mitra" pitchFamily="2" charset="-78"/>
              </a:rPr>
              <a:t>برای نگهداری داده ها به کار می رود. و شامل عملياتي مانند: به هنگام کردن، وارد کردن و حذف بخشي از بانک اطلاعاتي است.</a:t>
            </a:r>
          </a:p>
          <a:p>
            <a:pPr algn="just" rtl="1">
              <a:buBlip>
                <a:blip r:embed="rId4"/>
              </a:buBlip>
              <a:defRPr/>
            </a:pPr>
            <a:r>
              <a:rPr lang="fa-IR" b="1" dirty="0" smtClean="0">
                <a:solidFill>
                  <a:schemeClr val="accent1">
                    <a:lumMod val="75000"/>
                  </a:schemeClr>
                </a:solidFill>
                <a:cs typeface="B Mitra" pitchFamily="2" charset="-78"/>
              </a:rPr>
              <a:t>زبان جستجوی داده ها: </a:t>
            </a:r>
            <a:r>
              <a:rPr lang="fa-IR" dirty="0" smtClean="0">
                <a:cs typeface="B Mitra" pitchFamily="2" charset="-78"/>
              </a:rPr>
              <a:t>براي تحقيق و پرسش از بانک اطلاعاتي مورد استفاده قرار مي گيرد. در واقع صرفاً  مجموعه هاي فرعي بانک اطلاعاتي را به منظور پاسخ درخواست جستجوي کاربر بازيابي، مرتب و نمايش مي دهد.</a:t>
            </a:r>
            <a:endParaRPr lang="en-US" dirty="0" smtClean="0">
              <a:cs typeface="B Mitra" pitchFamily="2" charset="-78"/>
            </a:endParaRPr>
          </a:p>
          <a:p>
            <a:endParaRPr lang="fa-IR" dirty="0"/>
          </a:p>
        </p:txBody>
      </p:sp>
    </p:spTree>
  </p:cSld>
  <p:clrMapOvr>
    <a:masterClrMapping/>
  </p:clrMapOvr>
  <p:transition>
    <p:pull dir="l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solidFill>
                  <a:srgbClr val="7030A0"/>
                </a:solidFill>
                <a:cs typeface="B Jadid" pitchFamily="2" charset="-78"/>
              </a:rPr>
              <a:t>بانک هاي اطلاعاتي رابطه اي</a:t>
            </a:r>
            <a:endParaRPr lang="fa-IR" dirty="0">
              <a:solidFill>
                <a:srgbClr val="7030A0"/>
              </a:solidFill>
              <a:cs typeface="B Jadid" pitchFamily="2" charset="-78"/>
            </a:endParaRPr>
          </a:p>
        </p:txBody>
      </p:sp>
      <p:sp>
        <p:nvSpPr>
          <p:cNvPr id="3" name="Content Placeholder 2"/>
          <p:cNvSpPr>
            <a:spLocks noGrp="1"/>
          </p:cNvSpPr>
          <p:nvPr>
            <p:ph idx="1"/>
          </p:nvPr>
        </p:nvSpPr>
        <p:spPr>
          <a:xfrm>
            <a:off x="899592" y="2071679"/>
            <a:ext cx="7488832" cy="3949610"/>
          </a:xfrm>
        </p:spPr>
        <p:txBody>
          <a:bodyPr/>
          <a:lstStyle/>
          <a:p>
            <a:pPr marL="0" indent="0" algn="just" rtl="1">
              <a:buNone/>
            </a:pPr>
            <a:r>
              <a:rPr lang="fa-IR" dirty="0" smtClean="0">
                <a:cs typeface="B Nazanin" pitchFamily="2" charset="-78"/>
              </a:rPr>
              <a:t>سيستم مديريت بانک اطلاعاتي به وسيله نوع مدل داده اي سيستمي که بر مبناي آن ايجاد شده توصيف مي شود. يک </a:t>
            </a:r>
            <a:r>
              <a:rPr lang="fa-IR" b="1" dirty="0" smtClean="0">
                <a:solidFill>
                  <a:srgbClr val="92D050"/>
                </a:solidFill>
                <a:cs typeface="B Nazanin" pitchFamily="2" charset="-78"/>
              </a:rPr>
              <a:t>مدل داده اي </a:t>
            </a:r>
            <a:r>
              <a:rPr lang="fa-IR" dirty="0" smtClean="0">
                <a:cs typeface="B Nazanin" pitchFamily="2" charset="-78"/>
              </a:rPr>
              <a:t>خلاصه اي از معرفي محتواي بانک اطلاعاتي است. اکثريت قاطع سيستم هاي مديريت بانک اطلاعاتي مورد استفاده در سيستم اطلاعاتي حسابداري، بانکهاي اطلاعاتي رابطه اي ناميده مي شوند زيرا، آنها از مدل داده اي رابطه اي استفاده مي کنند.</a:t>
            </a:r>
          </a:p>
          <a:p>
            <a:pPr marL="0" indent="0" algn="just" rtl="1">
              <a:buNone/>
            </a:pPr>
            <a:endParaRPr lang="fa-IR" dirty="0" smtClean="0">
              <a:cs typeface="B Nazanin" pitchFamily="2" charset="-78"/>
            </a:endParaRPr>
          </a:p>
          <a:p>
            <a:pPr marL="0" indent="0" algn="just" rtl="1">
              <a:buNone/>
            </a:pPr>
            <a:r>
              <a:rPr lang="fa-IR" sz="2800" b="1" dirty="0" smtClean="0">
                <a:solidFill>
                  <a:srgbClr val="FFFF00"/>
                </a:solidFill>
                <a:cs typeface="B Nazanin" pitchFamily="2" charset="-78"/>
              </a:rPr>
              <a:t>مدل داده اي رابطه اي: </a:t>
            </a:r>
            <a:r>
              <a:rPr lang="fa-IR" dirty="0" smtClean="0">
                <a:cs typeface="B Nazanin" pitchFamily="2" charset="-78"/>
              </a:rPr>
              <a:t>هر چيزي را که در بانک اطلاعاتي به شکل جدولها ذخيره شده اند، نشان مي دهد. از نظر فنی، این جدولها را رابطه ای می نامند.این مدل تنها چگونگی ظاهر شدن داده ها در نمودارهای سطوح نظری و خارجی را توصیف می کند.</a:t>
            </a:r>
            <a:endParaRPr lang="fa-IR" dirty="0">
              <a:cs typeface="B Nazanin" pitchFamily="2" charset="-78"/>
            </a:endParaRPr>
          </a:p>
        </p:txBody>
      </p:sp>
    </p:spTree>
  </p:cSld>
  <p:clrMapOvr>
    <a:masterClrMapping/>
  </p:clrMapOvr>
  <p:transition>
    <p:plus/>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lgn="r" rtl="1">
              <a:defRPr/>
            </a:pPr>
            <a:r>
              <a:rPr lang="fa-IR" dirty="0" smtClean="0">
                <a:solidFill>
                  <a:srgbClr val="99FF99"/>
                </a:solidFill>
                <a:cs typeface="B Jadid" pitchFamily="2" charset="-78"/>
              </a:rPr>
              <a:t>شرایط اساسی مدل داده رابطه ای</a:t>
            </a:r>
            <a:endParaRPr lang="en-US" dirty="0" smtClean="0">
              <a:solidFill>
                <a:srgbClr val="99FF99"/>
              </a:solidFill>
              <a:cs typeface="B Jadid" pitchFamily="2" charset="-78"/>
            </a:endParaRPr>
          </a:p>
        </p:txBody>
      </p:sp>
      <p:graphicFrame>
        <p:nvGraphicFramePr>
          <p:cNvPr id="8" name="Content Placeholder 7"/>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wedg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lgn="r" rtl="1"/>
            <a:r>
              <a:rPr lang="fa-IR" b="1" dirty="0" smtClean="0">
                <a:solidFill>
                  <a:srgbClr val="FF0000"/>
                </a:solidFill>
                <a:latin typeface="Verdana" pitchFamily="34" charset="0"/>
                <a:cs typeface="B Jadid" pitchFamily="2" charset="-78"/>
              </a:rPr>
              <a:t>الزام هاي مربوط به اثربخشی و کارایی</a:t>
            </a:r>
            <a:endParaRPr lang="fa-IR" dirty="0">
              <a:solidFill>
                <a:srgbClr val="FF0000"/>
              </a:solidFill>
              <a:cs typeface="B Jadid" pitchFamily="2" charset="-78"/>
            </a:endParaRPr>
          </a:p>
        </p:txBody>
      </p:sp>
      <p:graphicFrame>
        <p:nvGraphicFramePr>
          <p:cNvPr id="4" name="Content Placeholder 7"/>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 name="Rectangle 2"/>
          <p:cNvSpPr/>
          <p:nvPr/>
        </p:nvSpPr>
        <p:spPr>
          <a:xfrm>
            <a:off x="4929190" y="214290"/>
            <a:ext cx="3714776" cy="1000132"/>
          </a:xfrm>
          <a:prstGeom prst="rect">
            <a:avLst/>
          </a:prstGeom>
          <a:ln/>
        </p:spPr>
        <p:style>
          <a:lnRef idx="0">
            <a:schemeClr val="accent4"/>
          </a:lnRef>
          <a:fillRef idx="3">
            <a:schemeClr val="accent4"/>
          </a:fillRef>
          <a:effectRef idx="3">
            <a:schemeClr val="accent4"/>
          </a:effectRef>
          <a:fontRef idx="minor">
            <a:schemeClr val="lt1"/>
          </a:fontRef>
        </p:style>
        <p:txBody>
          <a:bodyPr rtlCol="1" anchor="ctr"/>
          <a:lstStyle/>
          <a:p>
            <a:pPr algn="ctr"/>
            <a:r>
              <a:rPr lang="fa-IR" sz="3200" dirty="0" smtClean="0">
                <a:solidFill>
                  <a:srgbClr val="FFFF00"/>
                </a:solidFill>
                <a:cs typeface="B Jadid" pitchFamily="2" charset="-78"/>
              </a:rPr>
              <a:t>طراحي بانک اطلاعاتي</a:t>
            </a:r>
            <a:endParaRPr lang="fa-IR" sz="3200" dirty="0">
              <a:solidFill>
                <a:srgbClr val="FFFF00"/>
              </a:solidFill>
              <a:cs typeface="B Jadid" pitchFamily="2" charset="-78"/>
            </a:endParaRPr>
          </a:p>
        </p:txBody>
      </p:sp>
      <p:sp>
        <p:nvSpPr>
          <p:cNvPr id="4" name="Content Placeholder 3"/>
          <p:cNvSpPr>
            <a:spLocks noGrp="1"/>
          </p:cNvSpPr>
          <p:nvPr>
            <p:ph sz="half" idx="4294967295"/>
          </p:nvPr>
        </p:nvSpPr>
        <p:spPr>
          <a:xfrm>
            <a:off x="827584" y="2143116"/>
            <a:ext cx="7416824" cy="4143404"/>
          </a:xfrm>
          <a:prstGeom prst="rect">
            <a:avLst/>
          </a:prstGeom>
        </p:spPr>
        <p:txBody>
          <a:bodyPr/>
          <a:lstStyle/>
          <a:p>
            <a:pPr marL="0" indent="0" algn="just" rtl="1">
              <a:lnSpc>
                <a:spcPct val="150000"/>
              </a:lnSpc>
              <a:buNone/>
              <a:defRPr/>
            </a:pPr>
            <a:r>
              <a:rPr lang="fa-IR" dirty="0" smtClean="0">
                <a:effectLst>
                  <a:outerShdw blurRad="38100" dist="38100" dir="2700000" algn="tl">
                    <a:srgbClr val="FFFFFF"/>
                  </a:outerShdw>
                </a:effectLst>
                <a:cs typeface="B Mitra" pitchFamily="2" charset="-78"/>
              </a:rPr>
              <a:t>طراحي يک سيستم بانک اطلاعاتي شامل شش مرحله است که اين شش مرحله تکرار پذير است.طراحي بانک اطلاعاتي زماني آغاز مي شود که در نهايت در مرحله نگهداري و عمليات سيستم نياز به طراحي دوباره بانک اطلاعاتي احساس مي شود و احتمالاً يک سيستم مديريت بانک اطلاعاتي جديد لازم است. در اين زمان فرآيند طراحي آغاز مي شود که شروع آن با برنامه ريزي مطالعه امکان سنجي ايجاد يک سيستم بانک اطلاعاتي جديد است.</a:t>
            </a:r>
            <a:endParaRPr lang="en-US" dirty="0" smtClean="0">
              <a:effectLst>
                <a:outerShdw blurRad="38100" dist="38100" dir="2700000" algn="tl">
                  <a:srgbClr val="FFFFFF"/>
                </a:outerShdw>
              </a:effectLst>
              <a:cs typeface="B Mitra" pitchFamily="2" charset="-78"/>
            </a:endParaRPr>
          </a:p>
          <a:p>
            <a:pPr algn="just">
              <a:lnSpc>
                <a:spcPct val="150000"/>
              </a:lnSpc>
            </a:pPr>
            <a:endParaRPr lang="fa-IR" dirty="0"/>
          </a:p>
        </p:txBody>
      </p:sp>
    </p:spTree>
  </p:cSld>
  <p:clrMapOvr>
    <a:masterClrMapping/>
  </p:clrMapOvr>
  <p:transition>
    <p:wheel spokes="8"/>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nvPr>
        </p:nvGraphicFramePr>
        <p:xfrm>
          <a:off x="2071670" y="1600200"/>
          <a:ext cx="6215106"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11" name="Straight Connector 10"/>
          <p:cNvCxnSpPr/>
          <p:nvPr/>
        </p:nvCxnSpPr>
        <p:spPr>
          <a:xfrm>
            <a:off x="8358214" y="5786454"/>
            <a:ext cx="214314" cy="1588"/>
          </a:xfrm>
          <a:prstGeom prst="line">
            <a:avLst/>
          </a:prstGeom>
        </p:spPr>
        <p:style>
          <a:lnRef idx="3">
            <a:schemeClr val="accent6"/>
          </a:lnRef>
          <a:fillRef idx="0">
            <a:schemeClr val="accent6"/>
          </a:fillRef>
          <a:effectRef idx="2">
            <a:schemeClr val="accent6"/>
          </a:effectRef>
          <a:fontRef idx="minor">
            <a:schemeClr val="tx1"/>
          </a:fontRef>
        </p:style>
      </p:cxnSp>
      <p:cxnSp>
        <p:nvCxnSpPr>
          <p:cNvPr id="17" name="Straight Connector 16"/>
          <p:cNvCxnSpPr/>
          <p:nvPr/>
        </p:nvCxnSpPr>
        <p:spPr>
          <a:xfrm rot="5400000" flipH="1" flipV="1">
            <a:off x="6750065" y="3964785"/>
            <a:ext cx="3643338" cy="1588"/>
          </a:xfrm>
          <a:prstGeom prst="line">
            <a:avLst/>
          </a:prstGeom>
        </p:spPr>
        <p:style>
          <a:lnRef idx="3">
            <a:schemeClr val="accent6"/>
          </a:lnRef>
          <a:fillRef idx="0">
            <a:schemeClr val="accent6"/>
          </a:fillRef>
          <a:effectRef idx="2">
            <a:schemeClr val="accent6"/>
          </a:effectRef>
          <a:fontRef idx="minor">
            <a:schemeClr val="tx1"/>
          </a:fontRef>
        </p:style>
      </p:cxnSp>
      <p:cxnSp>
        <p:nvCxnSpPr>
          <p:cNvPr id="25" name="Straight Arrow Connector 24"/>
          <p:cNvCxnSpPr/>
          <p:nvPr/>
        </p:nvCxnSpPr>
        <p:spPr>
          <a:xfrm rot="10800000">
            <a:off x="8286776" y="2143116"/>
            <a:ext cx="285752" cy="1588"/>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
        <p:nvSpPr>
          <p:cNvPr id="12" name="Title 1"/>
          <p:cNvSpPr>
            <a:spLocks noGrp="1"/>
          </p:cNvSpPr>
          <p:nvPr>
            <p:ph type="title"/>
          </p:nvPr>
        </p:nvSpPr>
        <p:spPr>
          <a:xfrm>
            <a:off x="457200" y="152400"/>
            <a:ext cx="8229600" cy="685800"/>
          </a:xfrm>
        </p:spPr>
        <p:txBody>
          <a:bodyPr/>
          <a:lstStyle/>
          <a:p>
            <a:pPr lvl="0" algn="r" rtl="1"/>
            <a:r>
              <a:rPr lang="fa-IR" b="1" dirty="0" smtClean="0">
                <a:solidFill>
                  <a:srgbClr val="FF0000"/>
                </a:solidFill>
                <a:latin typeface="Verdana" pitchFamily="34" charset="0"/>
                <a:cs typeface="B Jadid" pitchFamily="2" charset="-78"/>
              </a:rPr>
              <a:t>مراحل طراحي بانک اطلاعاتي</a:t>
            </a:r>
            <a:endParaRPr lang="fa-IR" dirty="0">
              <a:solidFill>
                <a:srgbClr val="FF0000"/>
              </a:solidFill>
              <a:cs typeface="B Jadid" pitchFamily="2" charset="-78"/>
            </a:endParaRPr>
          </a:p>
        </p:txBody>
      </p:sp>
    </p:spTree>
  </p:cSld>
  <p:clrMapOvr>
    <a:masterClrMapping/>
  </p:clrMapOvr>
  <p:transition>
    <p:pull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solidFill>
                  <a:schemeClr val="accent2">
                    <a:lumMod val="60000"/>
                    <a:lumOff val="40000"/>
                  </a:schemeClr>
                </a:solidFill>
                <a:cs typeface="B Jadid" pitchFamily="2" charset="-78"/>
              </a:rPr>
              <a:t>مرحله برنامه ريزي</a:t>
            </a:r>
            <a:endParaRPr lang="fa-IR" dirty="0">
              <a:solidFill>
                <a:schemeClr val="accent2">
                  <a:lumMod val="60000"/>
                  <a:lumOff val="40000"/>
                </a:schemeClr>
              </a:solidFill>
              <a:cs typeface="B Jadid" pitchFamily="2" charset="-78"/>
            </a:endParaRPr>
          </a:p>
        </p:txBody>
      </p:sp>
      <p:sp>
        <p:nvSpPr>
          <p:cNvPr id="3" name="Content Placeholder 2"/>
          <p:cNvSpPr>
            <a:spLocks noGrp="1"/>
          </p:cNvSpPr>
          <p:nvPr>
            <p:ph idx="1"/>
          </p:nvPr>
        </p:nvSpPr>
        <p:spPr>
          <a:xfrm>
            <a:off x="827584" y="1903433"/>
            <a:ext cx="7416824" cy="3757815"/>
          </a:xfrm>
        </p:spPr>
        <p:txBody>
          <a:bodyPr/>
          <a:lstStyle/>
          <a:p>
            <a:pPr marL="0" indent="0" algn="justLow" rtl="1">
              <a:lnSpc>
                <a:spcPct val="150000"/>
              </a:lnSpc>
              <a:buNone/>
            </a:pPr>
            <a:r>
              <a:rPr lang="fa-IR" dirty="0" smtClean="0">
                <a:cs typeface="B Nazanin" pitchFamily="2" charset="-78"/>
              </a:rPr>
              <a:t>اولين مرحله در طراحي بانک اطلاعاتي برنامه ريزي به منظور امکان سنجي ايجاد يک سيستم بانک اطلاعاتي جديد است.</a:t>
            </a:r>
          </a:p>
          <a:p>
            <a:pPr marL="0" indent="0" algn="justLow" rtl="1">
              <a:lnSpc>
                <a:spcPct val="150000"/>
              </a:lnSpc>
              <a:buNone/>
            </a:pPr>
            <a:r>
              <a:rPr lang="fa-IR" dirty="0" smtClean="0">
                <a:cs typeface="B Nazanin" pitchFamily="2" charset="-78"/>
              </a:rPr>
              <a:t>هدف اين مرحله اين است که مشخص شود ايجاد سيستم پيشنهادي از نظر فني و اقتصادي امکان پذير است. اگر ايجاد سيستم از نظر فني و اقتصادي امکان داشته باشد مرحله دوم پروژه، يعني تجزيه و تحليل نيازها آغاز مي شود.</a:t>
            </a:r>
            <a:endParaRPr lang="fa-IR" dirty="0">
              <a:cs typeface="B Nazanin" pitchFamily="2" charset="-78"/>
            </a:endParaRPr>
          </a:p>
        </p:txBody>
      </p:sp>
    </p:spTree>
  </p:cSld>
  <p:clrMapOvr>
    <a:masterClrMapping/>
  </p:clrMapOvr>
  <p:transition>
    <p:wheel spokes="3"/>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286512" y="2628896"/>
            <a:ext cx="2428892" cy="1443046"/>
          </a:xfrm>
        </p:spPr>
        <p:txBody>
          <a:bodyPr/>
          <a:lstStyle/>
          <a:p>
            <a:pPr algn="r">
              <a:lnSpc>
                <a:spcPct val="90000"/>
              </a:lnSpc>
            </a:pPr>
            <a:r>
              <a:rPr lang="fa-IR" sz="4400" dirty="0" smtClean="0">
                <a:solidFill>
                  <a:srgbClr val="FF0000"/>
                </a:solidFill>
                <a:effectLst>
                  <a:outerShdw blurRad="38100" dist="38100" dir="2700000" algn="tl">
                    <a:srgbClr val="000000">
                      <a:alpha val="43137"/>
                    </a:srgbClr>
                  </a:outerShdw>
                </a:effectLst>
                <a:cs typeface="B Jadid" pitchFamily="2" charset="-78"/>
              </a:rPr>
              <a:t>فصل پنجم</a:t>
            </a:r>
            <a:endParaRPr lang="en-US" sz="4400" cap="all" dirty="0">
              <a:ln w="9000" cmpd="sng">
                <a:solidFill>
                  <a:schemeClr val="accent4">
                    <a:shade val="50000"/>
                    <a:satMod val="120000"/>
                  </a:schemeClr>
                </a:solidFill>
                <a:prstDash val="solid"/>
              </a:ln>
              <a:solidFill>
                <a:srgbClr val="FF0000"/>
              </a:solidFill>
              <a:effectLst>
                <a:outerShdw blurRad="38100" dist="38100" dir="2700000" algn="tl">
                  <a:srgbClr val="000000">
                    <a:alpha val="43137"/>
                  </a:srgbClr>
                </a:outerShdw>
              </a:effectLst>
              <a:cs typeface="B Jadid" pitchFamily="2" charset="-78"/>
            </a:endParaRPr>
          </a:p>
        </p:txBody>
      </p:sp>
      <p:sp>
        <p:nvSpPr>
          <p:cNvPr id="6" name="Rectangle 2"/>
          <p:cNvSpPr txBox="1">
            <a:spLocks noChangeArrowheads="1"/>
          </p:cNvSpPr>
          <p:nvPr/>
        </p:nvSpPr>
        <p:spPr bwMode="auto">
          <a:xfrm>
            <a:off x="2051720" y="4005064"/>
            <a:ext cx="4067188" cy="19288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r" defTabSz="914400" rtl="0" eaLnBrk="1" fontAlgn="base" latinLnBrk="0" hangingPunct="1">
              <a:lnSpc>
                <a:spcPct val="90000"/>
              </a:lnSpc>
              <a:spcBef>
                <a:spcPct val="0"/>
              </a:spcBef>
              <a:spcAft>
                <a:spcPct val="0"/>
              </a:spcAft>
              <a:buClrTx/>
              <a:buSzTx/>
              <a:buFontTx/>
              <a:buNone/>
              <a:tabLst/>
              <a:defRPr/>
            </a:pPr>
            <a:r>
              <a:rPr kumimoji="0" lang="fa-IR" sz="3600" b="0" i="0" u="none" strike="noStrike" kern="0" cap="all" spc="0" normalizeH="0" baseline="0" noProof="0" dirty="0" smtClean="0">
                <a:ln w="9000" cmpd="sng">
                  <a:solidFill>
                    <a:schemeClr val="accent4">
                      <a:shade val="50000"/>
                      <a:satMod val="120000"/>
                    </a:schemeClr>
                  </a:solidFill>
                  <a:prstDash val="solid"/>
                </a:ln>
                <a:solidFill>
                  <a:srgbClr val="FFC000"/>
                </a:solidFill>
                <a:effectLst>
                  <a:reflection blurRad="12700" stA="28000" endPos="45000" dist="1000" dir="5400000" sy="-100000" algn="bl" rotWithShape="0"/>
                </a:effectLst>
                <a:uLnTx/>
                <a:uFillTx/>
                <a:latin typeface="+mj-lt"/>
                <a:ea typeface="+mj-ea"/>
                <a:cs typeface="B Jadid" pitchFamily="2" charset="-78"/>
              </a:rPr>
              <a:t>بانک </a:t>
            </a:r>
            <a:r>
              <a:rPr kumimoji="0" lang="fa-IR" sz="3600" b="0" i="0" u="none" strike="noStrike" kern="0" cap="all" spc="0" normalizeH="0" baseline="0" noProof="0" smtClean="0">
                <a:ln w="9000" cmpd="sng">
                  <a:solidFill>
                    <a:schemeClr val="accent4">
                      <a:shade val="50000"/>
                      <a:satMod val="120000"/>
                    </a:schemeClr>
                  </a:solidFill>
                  <a:prstDash val="solid"/>
                </a:ln>
                <a:solidFill>
                  <a:srgbClr val="FFC000"/>
                </a:solidFill>
                <a:effectLst>
                  <a:reflection blurRad="12700" stA="28000" endPos="45000" dist="1000" dir="5400000" sy="-100000" algn="bl" rotWithShape="0"/>
                </a:effectLst>
                <a:uLnTx/>
                <a:uFillTx/>
                <a:latin typeface="+mj-lt"/>
                <a:ea typeface="+mj-ea"/>
                <a:cs typeface="B Jadid" pitchFamily="2" charset="-78"/>
              </a:rPr>
              <a:t>هاي </a:t>
            </a:r>
            <a:r>
              <a:rPr kumimoji="0" lang="fa-IR" sz="3600" b="0" i="0" u="none" strike="noStrike" kern="0" cap="all" spc="0" normalizeH="0" baseline="0" noProof="0" smtClean="0">
                <a:ln w="9000" cmpd="sng">
                  <a:solidFill>
                    <a:schemeClr val="accent4">
                      <a:shade val="50000"/>
                      <a:satMod val="120000"/>
                    </a:schemeClr>
                  </a:solidFill>
                  <a:prstDash val="solid"/>
                </a:ln>
                <a:solidFill>
                  <a:srgbClr val="FFC000"/>
                </a:solidFill>
                <a:effectLst>
                  <a:reflection blurRad="12700" stA="28000" endPos="45000" dist="1000" dir="5400000" sy="-100000" algn="bl" rotWithShape="0"/>
                </a:effectLst>
                <a:uLnTx/>
                <a:uFillTx/>
                <a:latin typeface="+mj-lt"/>
                <a:ea typeface="+mj-ea"/>
                <a:cs typeface="B Jadid" pitchFamily="2" charset="-78"/>
              </a:rPr>
              <a:t>اطلاعاتي</a:t>
            </a:r>
            <a:endParaRPr lang="fa-IR" sz="3600" kern="0" cap="all" dirty="0">
              <a:ln w="9000" cmpd="sng">
                <a:solidFill>
                  <a:schemeClr val="accent4">
                    <a:shade val="50000"/>
                    <a:satMod val="120000"/>
                  </a:schemeClr>
                </a:solidFill>
                <a:prstDash val="solid"/>
              </a:ln>
              <a:solidFill>
                <a:srgbClr val="FFC000"/>
              </a:solidFill>
              <a:effectLst>
                <a:reflection blurRad="12700" stA="28000" endPos="45000" dist="1000" dir="5400000" sy="-100000" algn="bl" rotWithShape="0"/>
              </a:effectLst>
              <a:latin typeface="+mj-lt"/>
              <a:ea typeface="+mj-ea"/>
              <a:cs typeface="B Jadid" pitchFamily="2" charset="-78"/>
            </a:endParaRP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solidFill>
                  <a:srgbClr val="FF0000"/>
                </a:solidFill>
                <a:cs typeface="B Jadid" pitchFamily="2" charset="-78"/>
              </a:rPr>
              <a:t>مرحله تجزيه و تحليل نيازها</a:t>
            </a:r>
            <a:endParaRPr lang="fa-IR" dirty="0">
              <a:solidFill>
                <a:srgbClr val="FF0000"/>
              </a:solidFill>
              <a:cs typeface="B Jadid" pitchFamily="2" charset="-78"/>
            </a:endParaRPr>
          </a:p>
        </p:txBody>
      </p:sp>
      <p:sp>
        <p:nvSpPr>
          <p:cNvPr id="3" name="Content Placeholder 2"/>
          <p:cNvSpPr>
            <a:spLocks noGrp="1"/>
          </p:cNvSpPr>
          <p:nvPr>
            <p:ph idx="1"/>
          </p:nvPr>
        </p:nvSpPr>
        <p:spPr>
          <a:xfrm>
            <a:off x="827584" y="1844825"/>
            <a:ext cx="7488832" cy="4248472"/>
          </a:xfrm>
        </p:spPr>
        <p:txBody>
          <a:bodyPr/>
          <a:lstStyle/>
          <a:p>
            <a:pPr marL="0" indent="0" algn="just" rtl="1">
              <a:buNone/>
            </a:pPr>
            <a:r>
              <a:rPr lang="fa-IR" dirty="0" smtClean="0">
                <a:cs typeface="B Nazanin" pitchFamily="2" charset="-78"/>
              </a:rPr>
              <a:t>تجزيه و تحليل نيازها شامل شناسايي نيازهاي اطلاعاتي کاربران، تعريف دامنه سيستم بانک اطلاعاتي پيشنهادي و تعيين اوليه سخت افزار و نرم افزارهاي مورد نياز است.</a:t>
            </a:r>
          </a:p>
          <a:p>
            <a:pPr marL="0" indent="0" algn="just" rtl="1">
              <a:buNone/>
            </a:pPr>
            <a:r>
              <a:rPr lang="fa-IR" b="1" dirty="0" smtClean="0">
                <a:solidFill>
                  <a:srgbClr val="7030A0"/>
                </a:solidFill>
                <a:cs typeface="B Nazanin" pitchFamily="2" charset="-78"/>
              </a:rPr>
              <a:t>اطلاعات مربوط به نيازهاي کاربران </a:t>
            </a:r>
            <a:r>
              <a:rPr lang="fa-IR" dirty="0" smtClean="0">
                <a:cs typeface="B Nazanin" pitchFamily="2" charset="-78"/>
              </a:rPr>
              <a:t>بايد به شيوه هاي مختلفي از قبيل مصاحبه و پرسشنامه گردآوري شود.</a:t>
            </a:r>
          </a:p>
          <a:p>
            <a:pPr marL="0" indent="0" algn="just" rtl="1">
              <a:buNone/>
            </a:pPr>
            <a:r>
              <a:rPr lang="fa-IR" b="1" dirty="0" smtClean="0">
                <a:solidFill>
                  <a:srgbClr val="00B0F0"/>
                </a:solidFill>
                <a:cs typeface="B Nazanin" pitchFamily="2" charset="-78"/>
              </a:rPr>
              <a:t>دامنه پروژه </a:t>
            </a:r>
            <a:r>
              <a:rPr lang="fa-IR" dirty="0" smtClean="0">
                <a:cs typeface="B Nazanin" pitchFamily="2" charset="-78"/>
              </a:rPr>
              <a:t>بايد با مشورت با مديريت به نحوي تعريف شود که بيانگر نيازهاي اطلاعاتي سازمان، اهداف استراتژيک و اهداف کلي سازمان باشد.</a:t>
            </a:r>
          </a:p>
          <a:p>
            <a:pPr marL="0" indent="0" algn="just" rtl="1">
              <a:buNone/>
            </a:pPr>
            <a:r>
              <a:rPr lang="fa-IR" dirty="0" smtClean="0">
                <a:cs typeface="B Nazanin" pitchFamily="2" charset="-78"/>
              </a:rPr>
              <a:t>زماني که نيازهاي اطلاعاتي کاربران شناسايي و دامنه سيستم بانک اطلاعاتي جديد تعيين گرديد، اطلاعات مربوط به عواملي مانند تعداد کاربران و حجم معاملات موردانتظار مي تواند براي تعيين اوليه سخت فزار و نرم افزار هاي مورد نياز سيستم مورد استفاده قرار گيرد.</a:t>
            </a:r>
            <a:endParaRPr lang="fa-IR" dirty="0">
              <a:cs typeface="B Nazanin" pitchFamily="2" charset="-78"/>
            </a:endParaRPr>
          </a:p>
        </p:txBody>
      </p:sp>
    </p:spTree>
  </p:cSld>
  <p:clrMapOvr>
    <a:masterClrMapping/>
  </p:clrMapOvr>
  <p:transition>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solidFill>
                  <a:srgbClr val="FFFF66"/>
                </a:solidFill>
                <a:cs typeface="B Jadid" pitchFamily="2" charset="-78"/>
              </a:rPr>
              <a:t>مرحله طراحي</a:t>
            </a:r>
            <a:endParaRPr lang="fa-IR" dirty="0">
              <a:solidFill>
                <a:srgbClr val="FFFF66"/>
              </a:solidFill>
              <a:cs typeface="B Jadid" pitchFamily="2" charset="-78"/>
            </a:endParaRPr>
          </a:p>
        </p:txBody>
      </p:sp>
      <p:sp>
        <p:nvSpPr>
          <p:cNvPr id="3" name="Content Placeholder 2"/>
          <p:cNvSpPr>
            <a:spLocks noGrp="1"/>
          </p:cNvSpPr>
          <p:nvPr>
            <p:ph idx="1"/>
          </p:nvPr>
        </p:nvSpPr>
        <p:spPr>
          <a:xfrm>
            <a:off x="899592" y="1903433"/>
            <a:ext cx="7560840" cy="4525963"/>
          </a:xfrm>
        </p:spPr>
        <p:txBody>
          <a:bodyPr/>
          <a:lstStyle/>
          <a:p>
            <a:pPr marL="0" indent="0" algn="just" rtl="1">
              <a:lnSpc>
                <a:spcPct val="150000"/>
              </a:lnSpc>
              <a:buNone/>
            </a:pPr>
            <a:r>
              <a:rPr lang="fa-IR" dirty="0" smtClean="0">
                <a:cs typeface="B Nazanin" pitchFamily="2" charset="-78"/>
              </a:rPr>
              <a:t>مرحله سوم، فرآيند طراحي بانک اطلاعاتي، هنگامي است ساختار بانک اطلاعاتي به طور واقعي ايجاد شده باشد. </a:t>
            </a:r>
          </a:p>
          <a:p>
            <a:pPr marL="0" indent="0" algn="just" rtl="1">
              <a:lnSpc>
                <a:spcPct val="150000"/>
              </a:lnSpc>
              <a:buNone/>
            </a:pPr>
            <a:r>
              <a:rPr lang="fa-IR" dirty="0" smtClean="0">
                <a:cs typeface="B Nazanin" pitchFamily="2" charset="-78"/>
              </a:rPr>
              <a:t>در واقع مرحله طراحي مي تواند خود به سه مرحله ديگر تقسيم شود. </a:t>
            </a:r>
          </a:p>
          <a:p>
            <a:pPr marL="457200" indent="-457200" algn="just" rtl="1">
              <a:lnSpc>
                <a:spcPct val="150000"/>
              </a:lnSpc>
              <a:buAutoNum type="arabicParenR"/>
            </a:pPr>
            <a:r>
              <a:rPr lang="fa-IR" dirty="0" smtClean="0">
                <a:cs typeface="B Nazanin" pitchFamily="2" charset="-78"/>
              </a:rPr>
              <a:t>طراحي نظري</a:t>
            </a:r>
          </a:p>
          <a:p>
            <a:pPr marL="457200" indent="-457200" algn="just" rtl="1">
              <a:lnSpc>
                <a:spcPct val="150000"/>
              </a:lnSpc>
              <a:buAutoNum type="arabicParenR"/>
            </a:pPr>
            <a:r>
              <a:rPr lang="fa-IR" dirty="0" smtClean="0">
                <a:cs typeface="B Nazanin" pitchFamily="2" charset="-78"/>
              </a:rPr>
              <a:t> طراحي سيستمي</a:t>
            </a:r>
          </a:p>
          <a:p>
            <a:pPr marL="457200" indent="-457200" algn="just" rtl="1">
              <a:lnSpc>
                <a:spcPct val="150000"/>
              </a:lnSpc>
              <a:buAutoNum type="arabicParenR"/>
            </a:pPr>
            <a:r>
              <a:rPr lang="fa-IR" dirty="0" smtClean="0">
                <a:cs typeface="B Nazanin" pitchFamily="2" charset="-78"/>
              </a:rPr>
              <a:t>طراحي فيزيکي</a:t>
            </a:r>
          </a:p>
          <a:p>
            <a:pPr marL="0" indent="0" algn="just" rtl="1">
              <a:lnSpc>
                <a:spcPct val="150000"/>
              </a:lnSpc>
              <a:buNone/>
            </a:pPr>
            <a:endParaRPr lang="fa-IR" dirty="0" smtClean="0">
              <a:cs typeface="B Nazanin" pitchFamily="2" charset="-78"/>
            </a:endParaRPr>
          </a:p>
          <a:p>
            <a:pPr marL="0" indent="0" algn="just" rtl="1">
              <a:lnSpc>
                <a:spcPct val="150000"/>
              </a:lnSpc>
              <a:buNone/>
            </a:pPr>
            <a:endParaRPr lang="fa-IR" dirty="0" smtClean="0">
              <a:cs typeface="B Nazanin" pitchFamily="2" charset="-78"/>
            </a:endParaRPr>
          </a:p>
          <a:p>
            <a:pPr marL="0" indent="0" algn="just" rtl="1">
              <a:lnSpc>
                <a:spcPct val="150000"/>
              </a:lnSpc>
              <a:buNone/>
            </a:pPr>
            <a:endParaRPr lang="fa-IR" dirty="0" smtClean="0">
              <a:cs typeface="B Nazanin" pitchFamily="2" charset="-78"/>
            </a:endParaRPr>
          </a:p>
          <a:p>
            <a:pPr marL="0" indent="0" algn="just" rtl="1">
              <a:lnSpc>
                <a:spcPct val="150000"/>
              </a:lnSpc>
              <a:buNone/>
            </a:pPr>
            <a:endParaRPr lang="fa-IR" dirty="0">
              <a:cs typeface="B Nazanin" pitchFamily="2" charset="-78"/>
            </a:endParaRPr>
          </a:p>
        </p:txBody>
      </p:sp>
    </p:spTree>
  </p:cSld>
  <p:clrMapOvr>
    <a:masterClrMapping/>
  </p:clrMapOvr>
  <p:transition>
    <p:strips dir="l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solidFill>
                  <a:srgbClr val="FF0000"/>
                </a:solidFill>
                <a:cs typeface="B Jadid" pitchFamily="2" charset="-78"/>
              </a:rPr>
              <a:t>مراحل طراحي</a:t>
            </a:r>
            <a:endParaRPr lang="fa-IR" dirty="0">
              <a:solidFill>
                <a:srgbClr val="FF0000"/>
              </a:solidFill>
              <a:cs typeface="B Jadid" pitchFamily="2" charset="-78"/>
            </a:endParaRPr>
          </a:p>
        </p:txBody>
      </p:sp>
      <p:graphicFrame>
        <p:nvGraphicFramePr>
          <p:cNvPr id="4" name="Content Placeholder 3"/>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1">
        <p:bldAsOne/>
      </p:bldGraphic>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solidFill>
                  <a:srgbClr val="99FF99"/>
                </a:solidFill>
                <a:cs typeface="B Jadid" pitchFamily="2" charset="-78"/>
              </a:rPr>
              <a:t>مرحله کد گذاري</a:t>
            </a:r>
            <a:endParaRPr lang="fa-IR" dirty="0">
              <a:solidFill>
                <a:srgbClr val="99FF99"/>
              </a:solidFill>
              <a:cs typeface="B Jadid" pitchFamily="2" charset="-78"/>
            </a:endParaRPr>
          </a:p>
        </p:txBody>
      </p:sp>
      <p:sp>
        <p:nvSpPr>
          <p:cNvPr id="3" name="Content Placeholder 2"/>
          <p:cNvSpPr>
            <a:spLocks noGrp="1"/>
          </p:cNvSpPr>
          <p:nvPr>
            <p:ph idx="1"/>
          </p:nvPr>
        </p:nvSpPr>
        <p:spPr>
          <a:xfrm>
            <a:off x="755576" y="2243142"/>
            <a:ext cx="7560840" cy="3614750"/>
          </a:xfrm>
        </p:spPr>
        <p:txBody>
          <a:bodyPr/>
          <a:lstStyle/>
          <a:p>
            <a:pPr marL="0" indent="0" algn="just" rtl="1">
              <a:lnSpc>
                <a:spcPct val="150000"/>
              </a:lnSpc>
              <a:buNone/>
            </a:pPr>
            <a:r>
              <a:rPr lang="fa-IR" dirty="0" smtClean="0">
                <a:cs typeface="B Nazanin" pitchFamily="2" charset="-78"/>
              </a:rPr>
              <a:t>مرحله چهارم فرآيند طراحي بانک اطلاعاتي، کد گذاري است و شامل تبديل طرح فيزيکي به ساختارهاي واقعي بانک اطلاعاتي(مانند جدولها) بوده و پايان کار طراحي سيستم است. همچنين، اين مرحله زماني که برنامه هاي کاربردي جديد ايجاد و برنامه هاي کاربردي فعلي اصلاح مي شود، نيز انجام مي گيرد. طی این مرحله دقت زیادی برای طراحی راه کارهای مختلف مانند استفاده از شاخص ها و نشانگرها که کارایی و اثربخشی سیستم را به حداکثر می رسانند، ضروری است. </a:t>
            </a:r>
            <a:endParaRPr lang="fa-IR" dirty="0">
              <a:cs typeface="B Nazanin" pitchFamily="2" charset="-78"/>
            </a:endParaRPr>
          </a:p>
        </p:txBody>
      </p:sp>
    </p:spTree>
  </p:cSld>
  <p:clrMapOvr>
    <a:masterClrMapping/>
  </p:clrMapOvr>
  <p:transition>
    <p:zoom dir="in"/>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solidFill>
                  <a:srgbClr val="7030A0"/>
                </a:solidFill>
                <a:cs typeface="B Jadid" pitchFamily="2" charset="-78"/>
              </a:rPr>
              <a:t>مرحله اجراي سيستم</a:t>
            </a:r>
            <a:endParaRPr lang="fa-IR" dirty="0">
              <a:solidFill>
                <a:srgbClr val="7030A0"/>
              </a:solidFill>
              <a:cs typeface="B Jadid" pitchFamily="2" charset="-78"/>
            </a:endParaRPr>
          </a:p>
        </p:txBody>
      </p:sp>
      <p:sp>
        <p:nvSpPr>
          <p:cNvPr id="3" name="Content Placeholder 2"/>
          <p:cNvSpPr>
            <a:spLocks noGrp="1"/>
          </p:cNvSpPr>
          <p:nvPr>
            <p:ph idx="1"/>
          </p:nvPr>
        </p:nvSpPr>
        <p:spPr>
          <a:xfrm>
            <a:off x="899592" y="2260623"/>
            <a:ext cx="7128792" cy="3472633"/>
          </a:xfrm>
        </p:spPr>
        <p:txBody>
          <a:bodyPr/>
          <a:lstStyle/>
          <a:p>
            <a:pPr marL="0" indent="0" algn="just" rtl="1">
              <a:lnSpc>
                <a:spcPct val="150000"/>
              </a:lnSpc>
              <a:buNone/>
            </a:pPr>
            <a:r>
              <a:rPr lang="fa-IR" dirty="0" smtClean="0">
                <a:cs typeface="B Nazanin" pitchFamily="2" charset="-78"/>
              </a:rPr>
              <a:t>پنجمين مرحله فرآيند طراحي بانک اطلاعاتي اجراي سيستم است و شامل کليه فعاليتهاي انجام شده براي تحصيل و راه اندازي سيستم جديد است.</a:t>
            </a:r>
          </a:p>
          <a:p>
            <a:pPr marL="0" indent="0" algn="just" rtl="1">
              <a:lnSpc>
                <a:spcPct val="150000"/>
              </a:lnSpc>
              <a:buNone/>
            </a:pPr>
            <a:r>
              <a:rPr lang="fa-IR" dirty="0" smtClean="0">
                <a:cs typeface="B Nazanin" pitchFamily="2" charset="-78"/>
              </a:rPr>
              <a:t>اين فعاليتها شامل آزمايش سيستم جديد، انتقال داده ها از فايل هاي موجود به بانک اطلاعاتي جديد و آموزش کارکنان درباره چگونگي استفاده از سيستم جديد است.</a:t>
            </a:r>
            <a:endParaRPr lang="fa-IR" dirty="0">
              <a:cs typeface="B Nazanin" pitchFamily="2" charset="-78"/>
            </a:endParaRPr>
          </a:p>
        </p:txBody>
      </p:sp>
    </p:spTree>
  </p:cSld>
  <p:clrMapOvr>
    <a:masterClrMapping/>
  </p:clrMapOvr>
  <p:transition>
    <p:plus/>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solidFill>
                  <a:srgbClr val="00B0F0"/>
                </a:solidFill>
                <a:cs typeface="B Jadid" pitchFamily="2" charset="-78"/>
              </a:rPr>
              <a:t>عمليات اجرايي و نگهداري سيستم</a:t>
            </a:r>
            <a:endParaRPr lang="fa-IR" dirty="0">
              <a:solidFill>
                <a:srgbClr val="00B0F0"/>
              </a:solidFill>
              <a:cs typeface="B Jadid" pitchFamily="2" charset="-78"/>
            </a:endParaRPr>
          </a:p>
        </p:txBody>
      </p:sp>
      <p:sp>
        <p:nvSpPr>
          <p:cNvPr id="3" name="Content Placeholder 2"/>
          <p:cNvSpPr>
            <a:spLocks noGrp="1"/>
          </p:cNvSpPr>
          <p:nvPr>
            <p:ph idx="1"/>
          </p:nvPr>
        </p:nvSpPr>
        <p:spPr>
          <a:xfrm>
            <a:off x="755576" y="1785926"/>
            <a:ext cx="7704856" cy="4525963"/>
          </a:xfrm>
        </p:spPr>
        <p:txBody>
          <a:bodyPr/>
          <a:lstStyle/>
          <a:p>
            <a:pPr marL="0" indent="0" algn="just" rtl="1">
              <a:lnSpc>
                <a:spcPct val="150000"/>
              </a:lnSpc>
              <a:buNone/>
            </a:pPr>
            <a:r>
              <a:rPr lang="fa-IR" dirty="0" smtClean="0">
                <a:cs typeface="B Nazanin" pitchFamily="2" charset="-78"/>
              </a:rPr>
              <a:t>مرحله آخر از فرآيند طراحي بانک اطلاعاتي، عمليات اجرايي و نگهداري سيستم، شامل کليه فعاليتهايي است که براي اجرا و نگهداري سيستم جديد انجام مي شود. اين فعاليتها شامل مشاهده دقيق عملکرد سيستم و رضايت کاربران از سيستم به منظور تعيين ضرورت توسعه و اصلاح سيستم است. در نهايت، تغييرات ضروري در نيازهاي حرفه و تجارت يا پيشرفتهاي جديد در فن آوري اطلاعاتي باعث مي شود که يک بررسي اوليه اي انجام گيرد تا ضرورت طراحي بانک اطلاعاتي جديد مشخص شود. هنگامي که ضرورت طراحي مشخص شد، فرآيند طراحي بانک اطلاعاتي از مرحله اول دوباره آغاز مي شود.</a:t>
            </a:r>
            <a:endParaRPr lang="fa-IR" dirty="0">
              <a:cs typeface="B Nazanin" pitchFamily="2" charset="-78"/>
            </a:endParaRPr>
          </a:p>
        </p:txBody>
      </p:sp>
    </p:spTree>
  </p:cSld>
  <p:clrMapOvr>
    <a:masterClrMapping/>
  </p:clrMapOvr>
  <p:transition>
    <p:wheel spokes="2"/>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Jadid" pitchFamily="2" charset="-78"/>
              </a:rPr>
              <a:t>نقش حسابدار</a:t>
            </a:r>
            <a:endParaRPr lang="fa-IR" dirty="0">
              <a:cs typeface="B Jadid" pitchFamily="2" charset="-78"/>
            </a:endParaRPr>
          </a:p>
        </p:txBody>
      </p:sp>
      <p:sp>
        <p:nvSpPr>
          <p:cNvPr id="3" name="Content Placeholder 2"/>
          <p:cNvSpPr>
            <a:spLocks noGrp="1"/>
          </p:cNvSpPr>
          <p:nvPr>
            <p:ph idx="1"/>
          </p:nvPr>
        </p:nvSpPr>
        <p:spPr>
          <a:xfrm>
            <a:off x="755576" y="1412776"/>
            <a:ext cx="7776864" cy="4525963"/>
          </a:xfrm>
        </p:spPr>
        <p:txBody>
          <a:bodyPr/>
          <a:lstStyle/>
          <a:p>
            <a:pPr marL="0" indent="0" algn="just" rtl="1">
              <a:lnSpc>
                <a:spcPct val="150000"/>
              </a:lnSpc>
              <a:buNone/>
            </a:pPr>
            <a:r>
              <a:rPr lang="fa-IR" sz="2000" dirty="0" smtClean="0">
                <a:cs typeface="B Nazanin" pitchFamily="2" charset="-78"/>
              </a:rPr>
              <a:t>حسابداران می توانند و باید در کلیه مراحل و فرآیند طراحی بانک اطلاعاتی مشارکت داشته باشند.</a:t>
            </a:r>
          </a:p>
          <a:p>
            <a:pPr marL="0" indent="0" algn="just" rtl="1">
              <a:lnSpc>
                <a:spcPct val="150000"/>
              </a:lnSpc>
              <a:buNone/>
            </a:pPr>
            <a:r>
              <a:rPr lang="fa-IR" sz="2000" dirty="0" smtClean="0">
                <a:cs typeface="B Nazanin" pitchFamily="2" charset="-78"/>
              </a:rPr>
              <a:t>در مرحله </a:t>
            </a:r>
            <a:r>
              <a:rPr lang="fa-IR" sz="2000" b="1" dirty="0" smtClean="0">
                <a:solidFill>
                  <a:srgbClr val="FF0000"/>
                </a:solidFill>
                <a:cs typeface="B Nazanin" pitchFamily="2" charset="-78"/>
              </a:rPr>
              <a:t>برنامه ریزی</a:t>
            </a:r>
            <a:r>
              <a:rPr lang="fa-IR" sz="2000" dirty="0" smtClean="0">
                <a:cs typeface="B Nazanin" pitchFamily="2" charset="-78"/>
              </a:rPr>
              <a:t>: حسابداران اطلاعات لازم را برای ارزیابی امکان سنجی پروژه پیشنهادی فراهم کرده و در تصمیم گیری پذیرش پروژه مشارکت دارند.</a:t>
            </a:r>
          </a:p>
          <a:p>
            <a:pPr marL="0" indent="0" algn="just" rtl="1">
              <a:lnSpc>
                <a:spcPct val="150000"/>
              </a:lnSpc>
              <a:buNone/>
            </a:pPr>
            <a:r>
              <a:rPr lang="fa-IR" sz="2000" dirty="0" smtClean="0">
                <a:cs typeface="B Nazanin" pitchFamily="2" charset="-78"/>
              </a:rPr>
              <a:t> در مراحل </a:t>
            </a:r>
            <a:r>
              <a:rPr lang="fa-IR" sz="2000" b="1" dirty="0" smtClean="0">
                <a:solidFill>
                  <a:srgbClr val="FF0000"/>
                </a:solidFill>
                <a:cs typeface="B Nazanin" pitchFamily="2" charset="-78"/>
              </a:rPr>
              <a:t>تجزیه و تحلیل نیازها و طراحی</a:t>
            </a:r>
            <a:r>
              <a:rPr lang="fa-IR" sz="2000" dirty="0" smtClean="0">
                <a:cs typeface="B Nazanin" pitchFamily="2" charset="-78"/>
              </a:rPr>
              <a:t>: حسابداران در شناسایی نیازهای اطلاعاتی کاربران، ایجاد طرح های سیستمی و طراحی فرهنگ داده ها و تدوین کنترلها مشارکت دارند. </a:t>
            </a:r>
          </a:p>
          <a:p>
            <a:pPr marL="0" indent="0" algn="just" rtl="1">
              <a:lnSpc>
                <a:spcPct val="150000"/>
              </a:lnSpc>
              <a:buNone/>
            </a:pPr>
            <a:r>
              <a:rPr lang="fa-IR" sz="2000" dirty="0" smtClean="0">
                <a:cs typeface="B Nazanin" pitchFamily="2" charset="-78"/>
              </a:rPr>
              <a:t>حسابداران ماهر در سیستم های اطلاعاتی حسابداری ممکن است در مرحله </a:t>
            </a:r>
            <a:r>
              <a:rPr lang="fa-IR" sz="2000" b="1" dirty="0" smtClean="0">
                <a:solidFill>
                  <a:srgbClr val="FF0000"/>
                </a:solidFill>
                <a:cs typeface="B Nazanin" pitchFamily="2" charset="-78"/>
              </a:rPr>
              <a:t>کد گذاری</a:t>
            </a:r>
            <a:r>
              <a:rPr lang="fa-IR" sz="2000" dirty="0" smtClean="0">
                <a:cs typeface="B Nazanin" pitchFamily="2" charset="-78"/>
              </a:rPr>
              <a:t> نیز مشارت داشته باشند.</a:t>
            </a:r>
          </a:p>
          <a:p>
            <a:pPr marL="0" indent="0" algn="just" rtl="1">
              <a:lnSpc>
                <a:spcPct val="150000"/>
              </a:lnSpc>
              <a:buNone/>
            </a:pPr>
            <a:r>
              <a:rPr lang="fa-IR" sz="2000" dirty="0" smtClean="0">
                <a:cs typeface="B Nazanin" pitchFamily="2" charset="-78"/>
              </a:rPr>
              <a:t>طی مرحله ا</a:t>
            </a:r>
            <a:r>
              <a:rPr lang="fa-IR" sz="2000" b="1" dirty="0" smtClean="0">
                <a:solidFill>
                  <a:srgbClr val="FF0000"/>
                </a:solidFill>
                <a:cs typeface="B Nazanin" pitchFamily="2" charset="-78"/>
              </a:rPr>
              <a:t>جرا</a:t>
            </a:r>
            <a:r>
              <a:rPr lang="fa-IR" sz="2000" dirty="0" smtClean="0">
                <a:cs typeface="B Nazanin" pitchFamily="2" charset="-78"/>
              </a:rPr>
              <a:t>، حسابداران آزمون دقت وضعیت بانک اطلاعاتی جدید و برنامه های کاربردی آن را به عهده دارند. در آخر، حسابداران سیستم بانک اطلاعاتی را برای پردازش معاملات رویدادها به کار می برند و بعضی اوقات نیز آنان حتی در مدیریت سیستم بانک اطلاعاتی مشارکت می کنند.</a:t>
            </a:r>
            <a:endParaRPr lang="fa-IR" sz="2000" dirty="0">
              <a:cs typeface="B Nazanin" pitchFamily="2" charset="-78"/>
            </a:endParaRPr>
          </a:p>
        </p:txBody>
      </p:sp>
    </p:spTree>
  </p:cSld>
  <p:clrMapOvr>
    <a:masterClrMapping/>
  </p:clrMapOvr>
  <p:transition>
    <p:dissolv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285720" y="458391"/>
            <a:ext cx="8858280" cy="5667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20000"/>
              </a:spcBef>
              <a:spcAft>
                <a:spcPct val="0"/>
              </a:spcAft>
              <a:buClrTx/>
              <a:buSzTx/>
              <a:buFont typeface="Wingdings" pitchFamily="2" charset="2"/>
              <a:buNone/>
              <a:tabLst/>
              <a:defRPr/>
            </a:pPr>
            <a:r>
              <a:rPr kumimoji="0" lang="fa-IR" sz="25000" b="0" i="0" u="none" strike="noStrike" kern="0" cap="none" spc="0" normalizeH="0" baseline="0" noProof="0" dirty="0" smtClean="0">
                <a:ln>
                  <a:noFill/>
                </a:ln>
                <a:solidFill>
                  <a:srgbClr val="00B0F0"/>
                </a:solidFill>
                <a:effectLst/>
                <a:uLnTx/>
                <a:uFillTx/>
                <a:latin typeface="+mn-lt"/>
                <a:ea typeface="+mn-ea"/>
                <a:cs typeface="B Mitra" pitchFamily="2" charset="-78"/>
              </a:rPr>
              <a:t>پایان</a:t>
            </a:r>
          </a:p>
          <a:p>
            <a:pPr marL="0" marR="0" lvl="0" indent="0" algn="ctr" defTabSz="914400" rtl="1" eaLnBrk="1" fontAlgn="base" latinLnBrk="0" hangingPunct="1">
              <a:lnSpc>
                <a:spcPct val="100000"/>
              </a:lnSpc>
              <a:spcBef>
                <a:spcPct val="20000"/>
              </a:spcBef>
              <a:spcAft>
                <a:spcPct val="0"/>
              </a:spcAft>
              <a:buClrTx/>
              <a:buSzTx/>
              <a:buFont typeface="Wingdings" pitchFamily="2" charset="2"/>
              <a:buNone/>
              <a:tabLst/>
              <a:defRPr/>
            </a:pPr>
            <a:endParaRPr kumimoji="0" lang="fa-IR" sz="4800" b="0" i="0" u="none" strike="noStrike" kern="0" cap="none" spc="0" normalizeH="0" baseline="0" noProof="0" dirty="0" smtClean="0">
              <a:ln>
                <a:noFill/>
              </a:ln>
              <a:solidFill>
                <a:srgbClr val="00B0F0"/>
              </a:solidFill>
              <a:effectLst/>
              <a:uLnTx/>
              <a:uFillTx/>
              <a:latin typeface="+mn-lt"/>
              <a:ea typeface="+mn-ea"/>
              <a:cs typeface="B Mitra" pitchFamily="2" charset="-78"/>
            </a:endParaRPr>
          </a:p>
          <a:p>
            <a:pPr marL="0" marR="0" lvl="0" indent="0" algn="ctr" defTabSz="914400" rtl="1" eaLnBrk="1" fontAlgn="base" latinLnBrk="0" hangingPunct="1">
              <a:lnSpc>
                <a:spcPct val="100000"/>
              </a:lnSpc>
              <a:spcBef>
                <a:spcPct val="20000"/>
              </a:spcBef>
              <a:spcAft>
                <a:spcPct val="0"/>
              </a:spcAft>
              <a:buClrTx/>
              <a:buSzTx/>
              <a:buFont typeface="Wingdings" pitchFamily="2" charset="2"/>
              <a:buNone/>
              <a:tabLst/>
              <a:defRPr/>
            </a:pPr>
            <a:r>
              <a:rPr kumimoji="0" lang="fa-IR" sz="4800" b="0" i="0" u="none" strike="noStrike" kern="0" cap="none" spc="0" normalizeH="0" baseline="0" noProof="0" dirty="0" smtClean="0">
                <a:ln>
                  <a:noFill/>
                </a:ln>
                <a:solidFill>
                  <a:srgbClr val="7030A0"/>
                </a:solidFill>
                <a:effectLst/>
                <a:uLnTx/>
                <a:uFillTx/>
                <a:latin typeface="+mn-lt"/>
                <a:ea typeface="+mn-ea"/>
                <a:cs typeface="B Mitra" pitchFamily="2" charset="-78"/>
              </a:rPr>
              <a:t>                              با تشکر از حسن توجه شما</a:t>
            </a:r>
            <a:endParaRPr kumimoji="0" lang="en-US" sz="4800" b="0" i="0" u="none" strike="noStrike" kern="0" cap="none" spc="0" normalizeH="0" baseline="0" noProof="0" dirty="0" smtClean="0">
              <a:ln>
                <a:noFill/>
              </a:ln>
              <a:solidFill>
                <a:srgbClr val="7030A0"/>
              </a:solidFill>
              <a:effectLst/>
              <a:uLnTx/>
              <a:uFillTx/>
              <a:latin typeface="+mn-lt"/>
              <a:ea typeface="+mn-ea"/>
              <a:cs typeface="B Mitra" pitchFamily="2" charset="-78"/>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7">
                                            <p:txEl>
                                              <p:pRg st="2" end="2"/>
                                            </p:txEl>
                                          </p:spTgt>
                                        </p:tgtEl>
                                        <p:attrNameLst>
                                          <p:attrName>style.visibility</p:attrName>
                                        </p:attrNameLst>
                                      </p:cBhvr>
                                      <p:to>
                                        <p:strVal val="visible"/>
                                      </p:to>
                                    </p:set>
                                    <p:animEffect transition="in" filter="fade">
                                      <p:cBhvr>
                                        <p:cTn id="14" dur="1000"/>
                                        <p:tgtEl>
                                          <p:spTgt spid="7">
                                            <p:txEl>
                                              <p:pRg st="2" end="2"/>
                                            </p:txEl>
                                          </p:spTgt>
                                        </p:tgtEl>
                                      </p:cBhvr>
                                    </p:animEffect>
                                    <p:anim calcmode="lin" valueType="num">
                                      <p:cBhvr>
                                        <p:cTn id="15"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algn="r"/>
            <a:r>
              <a:rPr lang="fa-IR" sz="3600" dirty="0" smtClean="0">
                <a:solidFill>
                  <a:srgbClr val="FFFF66"/>
                </a:solidFill>
                <a:effectLst>
                  <a:outerShdw blurRad="38100" dist="38100" dir="2700000" algn="tl">
                    <a:srgbClr val="000000">
                      <a:alpha val="43137"/>
                    </a:srgbClr>
                  </a:outerShdw>
                </a:effectLst>
                <a:cs typeface="B Jadid" pitchFamily="2" charset="-78"/>
              </a:rPr>
              <a:t>ضرورت ایجاد بانک های اطلاعاتی</a:t>
            </a:r>
            <a:endParaRPr lang="en-US" sz="3600" dirty="0">
              <a:solidFill>
                <a:srgbClr val="FFFF66"/>
              </a:solidFill>
              <a:cs typeface="B Jadid" pitchFamily="2" charset="-78"/>
            </a:endParaRPr>
          </a:p>
        </p:txBody>
      </p:sp>
      <p:sp>
        <p:nvSpPr>
          <p:cNvPr id="4099" name="Rectangle 3"/>
          <p:cNvSpPr>
            <a:spLocks noGrp="1" noChangeArrowheads="1"/>
          </p:cNvSpPr>
          <p:nvPr>
            <p:ph type="body" idx="1"/>
          </p:nvPr>
        </p:nvSpPr>
        <p:spPr>
          <a:xfrm>
            <a:off x="827584" y="1974871"/>
            <a:ext cx="7704856" cy="4525963"/>
          </a:xfrm>
        </p:spPr>
        <p:txBody>
          <a:bodyPr/>
          <a:lstStyle/>
          <a:p>
            <a:pPr marL="0" indent="0" algn="justLow" rtl="1">
              <a:buBlip>
                <a:blip r:embed="rId3"/>
              </a:buBlip>
            </a:pPr>
            <a:r>
              <a:rPr lang="fa-IR" cap="all" dirty="0" smtClean="0">
                <a:cs typeface="B Nazanin" pitchFamily="2" charset="-78"/>
                <a:sym typeface="Wingdings 2"/>
              </a:rPr>
              <a:t>براي چندين سال شرکتها برنامه ها و فايلهاي جديدي را در زماني که نياز اطلاعاتي ايجاب مي نمود، طراحي مي کردند. نتايج اين موضوع باعث شد که تعداد زيادي فايل اصلي به وسيله شرکت نگهداري شود. </a:t>
            </a:r>
          </a:p>
          <a:p>
            <a:pPr marL="0" indent="0" algn="justLow" rtl="1">
              <a:buBlip>
                <a:blip r:embed="rId4"/>
              </a:buBlip>
            </a:pPr>
            <a:r>
              <a:rPr lang="fa-IR" dirty="0" smtClean="0">
                <a:solidFill>
                  <a:srgbClr val="002060"/>
                </a:solidFill>
                <a:cs typeface="B Nazanin" pitchFamily="2" charset="-78"/>
              </a:rPr>
              <a:t>افزایش فایل های اصلی مشکلات بسیاری ایجاد کرد: </a:t>
            </a:r>
          </a:p>
          <a:p>
            <a:pPr algn="justLow" rtl="1">
              <a:buNone/>
            </a:pPr>
            <a:r>
              <a:rPr lang="fa-IR" dirty="0" smtClean="0">
                <a:solidFill>
                  <a:srgbClr val="002060"/>
                </a:solidFill>
                <a:cs typeface="B Nazanin" pitchFamily="2" charset="-78"/>
              </a:rPr>
              <a:t>1- غالباً داده های مشابه در دو یا چند فایل جداگانه ذخیره شده بود.</a:t>
            </a:r>
          </a:p>
          <a:p>
            <a:pPr marL="0" indent="0" algn="justLow" rtl="1">
              <a:buNone/>
            </a:pPr>
            <a:r>
              <a:rPr lang="fa-IR" dirty="0" smtClean="0">
                <a:solidFill>
                  <a:srgbClr val="002060"/>
                </a:solidFill>
                <a:cs typeface="B Nazanin" pitchFamily="2" charset="-78"/>
              </a:rPr>
              <a:t>2- داده های معین ذخیره شده در فایل های مختلف معمولاً یکنواخت و سازگار نبودند.</a:t>
            </a:r>
          </a:p>
          <a:p>
            <a:pPr marL="0" indent="0" algn="justLow" rtl="1">
              <a:buBlip>
                <a:blip r:embed="rId5"/>
              </a:buBlip>
            </a:pPr>
            <a:r>
              <a:rPr lang="fa-IR" cap="all" dirty="0" smtClean="0">
                <a:cs typeface="B Nazanin" pitchFamily="2" charset="-78"/>
                <a:sym typeface="Wingdings 2"/>
              </a:rPr>
              <a:t>برای حل مشکلات ناشی از افزایش فایل های اصلی سیستم های بانک اطلاعاتی یکپارچه شدند.</a:t>
            </a:r>
          </a:p>
        </p:txBody>
      </p:sp>
    </p:spTree>
  </p:cSld>
  <p:clrMapOvr>
    <a:masterClrMapping/>
  </p:clrMapOvr>
  <p:transition>
    <p:push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smtClean="0">
                <a:solidFill>
                  <a:srgbClr val="FF0000"/>
                </a:solidFill>
                <a:effectLst>
                  <a:outerShdw blurRad="38100" dist="38100" dir="2700000" algn="tl">
                    <a:srgbClr val="000000">
                      <a:alpha val="43137"/>
                    </a:srgbClr>
                  </a:outerShdw>
                </a:effectLst>
                <a:cs typeface="B Jadid" pitchFamily="2" charset="-78"/>
              </a:rPr>
              <a:t>اجزای بانک اطلاعاتی</a:t>
            </a:r>
            <a:endParaRPr lang="fa-IR" dirty="0"/>
          </a:p>
        </p:txBody>
      </p:sp>
      <p:graphicFrame>
        <p:nvGraphicFramePr>
          <p:cNvPr id="4" name="Content Placeholder 3"/>
          <p:cNvGraphicFramePr>
            <a:graphicFrameLocks noGrp="1"/>
          </p:cNvGraphicFramePr>
          <p:nvPr>
            <p:ph idx="1"/>
          </p:nvPr>
        </p:nvGraphicFramePr>
        <p:xfrm>
          <a:off x="714348" y="1643049"/>
          <a:ext cx="7786742" cy="43577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b="1" cap="all" dirty="0" smtClean="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cs typeface="B Jadid" pitchFamily="2" charset="-78"/>
              </a:rPr>
              <a:t>گردش سيستمي و فيزيکي داده ها:</a:t>
            </a:r>
            <a:endParaRPr lang="fa-IR" dirty="0">
              <a:solidFill>
                <a:srgbClr val="00B0F0"/>
              </a:solidFill>
              <a:cs typeface="B Jadid" pitchFamily="2" charset="-78"/>
            </a:endParaRPr>
          </a:p>
        </p:txBody>
      </p:sp>
      <p:sp>
        <p:nvSpPr>
          <p:cNvPr id="3" name="Content Placeholder 2"/>
          <p:cNvSpPr>
            <a:spLocks noGrp="1"/>
          </p:cNvSpPr>
          <p:nvPr>
            <p:ph idx="1"/>
          </p:nvPr>
        </p:nvSpPr>
        <p:spPr>
          <a:xfrm>
            <a:off x="899592" y="1831995"/>
            <a:ext cx="7344816" cy="4454525"/>
          </a:xfrm>
        </p:spPr>
        <p:txBody>
          <a:bodyPr/>
          <a:lstStyle/>
          <a:p>
            <a:pPr marL="0" indent="0" algn="just" rtl="1">
              <a:buNone/>
            </a:pPr>
            <a:r>
              <a:rPr lang="fa-IR" dirty="0" smtClean="0">
                <a:cs typeface="B Nazanin" pitchFamily="2" charset="-78"/>
              </a:rPr>
              <a:t>مزيت اصلي سيستم هاي بانک اطلاعاتي نسبت به سيستم هاي بر مبناي فايل اين است که سيستم هاي بانک اطلاعاتي گردش سيستمي و فيزيکي داده را از يکديگر تفکيک مي کند.</a:t>
            </a:r>
          </a:p>
          <a:p>
            <a:pPr marL="0" indent="0" algn="just" rtl="1">
              <a:buBlip>
                <a:blip r:embed="rId2"/>
              </a:buBlip>
            </a:pPr>
            <a:r>
              <a:rPr lang="fa-IR" sz="2800" b="1" dirty="0" smtClean="0">
                <a:solidFill>
                  <a:srgbClr val="FF0000"/>
                </a:solidFill>
                <a:cs typeface="B Mitra" pitchFamily="2" charset="-78"/>
              </a:rPr>
              <a:t>گردش سیستمی: </a:t>
            </a:r>
            <a:r>
              <a:rPr lang="fa-IR" dirty="0" smtClean="0">
                <a:solidFill>
                  <a:schemeClr val="tx1">
                    <a:lumMod val="95000"/>
                    <a:lumOff val="5000"/>
                  </a:schemeClr>
                </a:solidFill>
                <a:cs typeface="B Mitra" pitchFamily="2" charset="-78"/>
                <a:sym typeface="Wingdings 2"/>
              </a:rPr>
              <a:t>بیان می کند چگونه کاربران یا برنامه نویسان به طور نظری داده ها را شناسایی و سازماندهی می کنند</a:t>
            </a:r>
            <a:r>
              <a:rPr lang="fa-IR" sz="2000" dirty="0" smtClean="0">
                <a:solidFill>
                  <a:schemeClr val="tx1">
                    <a:lumMod val="95000"/>
                    <a:lumOff val="5000"/>
                  </a:schemeClr>
                </a:solidFill>
                <a:cs typeface="B Mitra" pitchFamily="2" charset="-78"/>
                <a:sym typeface="Wingdings 2"/>
              </a:rPr>
              <a:t>.</a:t>
            </a:r>
          </a:p>
          <a:p>
            <a:pPr marL="0" indent="0" algn="just" rtl="1">
              <a:buNone/>
            </a:pPr>
            <a:endParaRPr lang="fa-IR" dirty="0" smtClean="0">
              <a:solidFill>
                <a:schemeClr val="tx1">
                  <a:lumMod val="95000"/>
                  <a:lumOff val="5000"/>
                </a:schemeClr>
              </a:solidFill>
              <a:cs typeface="B Mitra" pitchFamily="2" charset="-78"/>
              <a:sym typeface="Wingdings 2"/>
            </a:endParaRPr>
          </a:p>
          <a:p>
            <a:pPr marL="0" indent="0" algn="just" rtl="1">
              <a:buBlip>
                <a:blip r:embed="rId3"/>
              </a:buBlip>
            </a:pPr>
            <a:r>
              <a:rPr lang="fa-IR" sz="2800" b="1" dirty="0" smtClean="0">
                <a:solidFill>
                  <a:srgbClr val="FFFF00"/>
                </a:solidFill>
                <a:cs typeface="B Mitra" pitchFamily="2" charset="-78"/>
              </a:rPr>
              <a:t>گردش فیزیکی: </a:t>
            </a:r>
            <a:r>
              <a:rPr lang="fa-IR" dirty="0" smtClean="0">
                <a:solidFill>
                  <a:schemeClr val="tx1">
                    <a:lumMod val="95000"/>
                    <a:lumOff val="5000"/>
                  </a:schemeClr>
                </a:solidFill>
                <a:cs typeface="B Mitra" pitchFamily="2" charset="-78"/>
                <a:sym typeface="Wingdings 2"/>
              </a:rPr>
              <a:t>به چگونگی و مکانی که داده ها به طور فیزیکی بر روی دیسک، نوار مغناطیسی، دیسک فشرده فقط خواندنی یا سایر ابزارها مرتب و ذخیره می شوند اشاره می کند.</a:t>
            </a:r>
            <a:endParaRPr lang="fa-IR" sz="2000" dirty="0" smtClean="0">
              <a:solidFill>
                <a:schemeClr val="tx1">
                  <a:lumMod val="95000"/>
                  <a:lumOff val="5000"/>
                </a:schemeClr>
              </a:solidFill>
              <a:cs typeface="B Mitra" pitchFamily="2" charset="-78"/>
              <a:sym typeface="Wingdings 2"/>
            </a:endParaRPr>
          </a:p>
          <a:p>
            <a:pPr marL="0" indent="0" algn="just" rtl="1"/>
            <a:endParaRPr lang="en-US" sz="2000" dirty="0" smtClean="0">
              <a:solidFill>
                <a:schemeClr val="tx1">
                  <a:lumMod val="95000"/>
                  <a:lumOff val="5000"/>
                </a:schemeClr>
              </a:solidFill>
            </a:endParaRPr>
          </a:p>
          <a:p>
            <a:pPr>
              <a:buNone/>
            </a:pPr>
            <a:endParaRPr lang="fa-IR" sz="2000" dirty="0"/>
          </a:p>
        </p:txBody>
      </p:sp>
    </p:spTree>
  </p:cSld>
  <p:clrMapOvr>
    <a:masterClrMapping/>
  </p:clrMapOvr>
  <p:transition>
    <p:push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b="1" cap="all" dirty="0" smtClean="0">
                <a:ln w="9000" cmpd="sng">
                  <a:solidFill>
                    <a:schemeClr val="accent4">
                      <a:shade val="50000"/>
                      <a:satMod val="120000"/>
                    </a:schemeClr>
                  </a:solidFill>
                  <a:prstDash val="solid"/>
                </a:ln>
                <a:solidFill>
                  <a:srgbClr val="FFFF00"/>
                </a:solidFill>
                <a:effectLst>
                  <a:reflection blurRad="12700" stA="28000" endPos="45000" dist="1000" dir="5400000" sy="-100000" algn="bl" rotWithShape="0"/>
                </a:effectLst>
                <a:cs typeface="B Jadid" pitchFamily="2" charset="-78"/>
              </a:rPr>
              <a:t>تفکيک گردش سيستمي و فيزيکي داده ها:</a:t>
            </a:r>
            <a:endParaRPr lang="fa-IR" dirty="0">
              <a:solidFill>
                <a:srgbClr val="FFFF00"/>
              </a:solidFill>
              <a:effectLst>
                <a:reflection blurRad="12700" stA="28000" endPos="45000" dist="1000" dir="5400000" sy="-100000" algn="bl" rotWithShape="0"/>
              </a:effectLst>
              <a:cs typeface="B Jadid" pitchFamily="2" charset="-78"/>
            </a:endParaRPr>
          </a:p>
        </p:txBody>
      </p:sp>
      <p:sp>
        <p:nvSpPr>
          <p:cNvPr id="3" name="Content Placeholder 2"/>
          <p:cNvSpPr>
            <a:spLocks noGrp="1"/>
          </p:cNvSpPr>
          <p:nvPr>
            <p:ph idx="1"/>
          </p:nvPr>
        </p:nvSpPr>
        <p:spPr>
          <a:xfrm>
            <a:off x="500034" y="1903433"/>
            <a:ext cx="8072494" cy="4525963"/>
          </a:xfrm>
        </p:spPr>
        <p:txBody>
          <a:bodyPr/>
          <a:lstStyle/>
          <a:p>
            <a:pPr marL="0" indent="0" algn="just" rtl="1">
              <a:buBlip>
                <a:blip r:embed="rId2"/>
              </a:buBlip>
              <a:defRPr/>
            </a:pPr>
            <a:r>
              <a:rPr lang="fa-IR" dirty="0" smtClean="0"/>
              <a:t>1</a:t>
            </a:r>
            <a:r>
              <a:rPr lang="fa-IR" dirty="0" smtClean="0">
                <a:cs typeface="B Mitra" pitchFamily="2" charset="-78"/>
              </a:rPr>
              <a:t>- طراحی برنامه های کاربردی جدید را ساده تر می کند. (زیرا برنامه نویسان می توانند بر کد گذاری منطق برنامه کاربردی تمرکز کرده و به تمرکز بر چگونگی و مکان داده های مختلفی که ذخیره یا بازیافت می شوند نیاز ندارند.)</a:t>
            </a:r>
          </a:p>
          <a:p>
            <a:pPr marL="0" indent="0" algn="just" rtl="1">
              <a:buBlip>
                <a:blip r:embed="rId3"/>
              </a:buBlip>
            </a:pPr>
            <a:r>
              <a:rPr lang="fa-IR" dirty="0" smtClean="0">
                <a:cs typeface="B Mitra" pitchFamily="2" charset="-78"/>
              </a:rPr>
              <a:t>2- تفکیک گردش سیستمی و فیزیکی داده بدین معنی است که کاربران می توانند تصور خود(دیدگاه نظری خود نسبت به وظایف) را درباره روابط میان اقلام داده ها بدون تغییر در روش ذخیره فیزیکی داده ها تغییر دهند.</a:t>
            </a:r>
          </a:p>
          <a:p>
            <a:pPr marL="0" indent="0" algn="just" rtl="1">
              <a:buBlip>
                <a:blip r:embed="rId4"/>
              </a:buBlip>
            </a:pPr>
            <a:r>
              <a:rPr lang="fa-IR" dirty="0" smtClean="0">
                <a:cs typeface="B Mitra" pitchFamily="2" charset="-78"/>
              </a:rPr>
              <a:t>3- همچنین مدیر بانک اطلاعاتی می تواند نحوه ذخیره فیزیکی داده ها را به منظور بهبود عملکرد سیستم تغییر دهد بدون آنکه کاربران یا برنامه های کاربردی را متأثر کند.</a:t>
            </a:r>
          </a:p>
          <a:p>
            <a:pPr marL="0" indent="0" algn="r" rtl="1">
              <a:buNone/>
            </a:pPr>
            <a:r>
              <a:rPr lang="fa-IR" dirty="0" smtClean="0">
                <a:cs typeface="B Mitra" pitchFamily="2" charset="-78"/>
              </a:rPr>
              <a:t>این تفکیک گردش سيستمي و فيزيکي داده  به عنوان</a:t>
            </a:r>
            <a:r>
              <a:rPr lang="fa-IR" dirty="0" smtClean="0">
                <a:solidFill>
                  <a:srgbClr val="FF0000"/>
                </a:solidFill>
                <a:cs typeface="B Mitra" pitchFamily="2" charset="-78"/>
              </a:rPr>
              <a:t> استقلال برنامه - داده ها </a:t>
            </a:r>
            <a:r>
              <a:rPr lang="fa-IR" dirty="0" smtClean="0">
                <a:cs typeface="B Mitra" pitchFamily="2" charset="-78"/>
              </a:rPr>
              <a:t>بیان می شود.</a:t>
            </a:r>
          </a:p>
          <a:p>
            <a:pPr algn="just">
              <a:buNone/>
            </a:pPr>
            <a:endParaRPr lang="fa-IR" dirty="0"/>
          </a:p>
        </p:txBody>
      </p:sp>
    </p:spTree>
  </p:cSld>
  <p:clrMapOvr>
    <a:masterClrMapping/>
  </p:clrMapOvr>
  <p:transition>
    <p:cover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solidFill>
                  <a:schemeClr val="accent2">
                    <a:lumMod val="60000"/>
                    <a:lumOff val="40000"/>
                  </a:schemeClr>
                </a:solidFill>
                <a:cs typeface="B Jadid" pitchFamily="2" charset="-78"/>
              </a:rPr>
              <a:t>نمودارها</a:t>
            </a:r>
            <a:endParaRPr lang="fa-IR" dirty="0">
              <a:solidFill>
                <a:schemeClr val="accent2">
                  <a:lumMod val="60000"/>
                  <a:lumOff val="40000"/>
                </a:schemeClr>
              </a:solidFill>
              <a:cs typeface="B Jadid" pitchFamily="2" charset="-78"/>
            </a:endParaRPr>
          </a:p>
        </p:txBody>
      </p:sp>
      <p:graphicFrame>
        <p:nvGraphicFramePr>
          <p:cNvPr id="4" name="Content Placeholder 3"/>
          <p:cNvGraphicFramePr>
            <a:graphicFrameLocks noGrp="1"/>
          </p:cNvGraphicFramePr>
          <p:nvPr>
            <p:ph idx="1"/>
          </p:nvPr>
        </p:nvGraphicFramePr>
        <p:xfrm>
          <a:off x="1043608" y="2886084"/>
          <a:ext cx="7128792" cy="32575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4"/>
          <p:cNvSpPr/>
          <p:nvPr/>
        </p:nvSpPr>
        <p:spPr>
          <a:xfrm>
            <a:off x="642910" y="1643050"/>
            <a:ext cx="7858180" cy="830997"/>
          </a:xfrm>
          <a:prstGeom prst="rect">
            <a:avLst/>
          </a:prstGeom>
        </p:spPr>
        <p:txBody>
          <a:bodyPr wrap="square">
            <a:spAutoFit/>
          </a:bodyPr>
          <a:lstStyle/>
          <a:p>
            <a:pPr algn="r" rtl="1">
              <a:buClr>
                <a:schemeClr val="tx1"/>
              </a:buClr>
              <a:buBlip>
                <a:blip r:embed="rId7"/>
              </a:buBlip>
              <a:defRPr/>
            </a:pPr>
            <a:r>
              <a:rPr lang="fa-IR" sz="2400" dirty="0" smtClean="0">
                <a:cs typeface="B Nazanin" pitchFamily="2" charset="-78"/>
              </a:rPr>
              <a:t>یک نمودار، ساختار منطقی یک بانک اطلاعاتی را توصیف می کند.سه سطح از نمودار وجود دارد:</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solidFill>
                  <a:srgbClr val="0070C0"/>
                </a:solidFill>
                <a:cs typeface="B Jadid" pitchFamily="2" charset="-78"/>
              </a:rPr>
              <a:t>نمودارها</a:t>
            </a:r>
            <a:endParaRPr lang="fa-IR" dirty="0">
              <a:solidFill>
                <a:srgbClr val="0070C0"/>
              </a:solidFill>
              <a:cs typeface="B Jadid" pitchFamily="2" charset="-78"/>
            </a:endParaRPr>
          </a:p>
        </p:txBody>
      </p:sp>
      <p:sp>
        <p:nvSpPr>
          <p:cNvPr id="3" name="Content Placeholder 2"/>
          <p:cNvSpPr>
            <a:spLocks noGrp="1"/>
          </p:cNvSpPr>
          <p:nvPr>
            <p:ph idx="1"/>
          </p:nvPr>
        </p:nvSpPr>
        <p:spPr>
          <a:xfrm>
            <a:off x="714348" y="1928802"/>
            <a:ext cx="7786742" cy="4643470"/>
          </a:xfrm>
        </p:spPr>
        <p:txBody>
          <a:bodyPr/>
          <a:lstStyle/>
          <a:p>
            <a:pPr marL="0" indent="0" algn="just" rtl="1">
              <a:buBlip>
                <a:blip r:embed="rId2"/>
              </a:buBlip>
            </a:pPr>
            <a:r>
              <a:rPr lang="fa-IR" sz="2800" b="1" dirty="0" smtClean="0">
                <a:solidFill>
                  <a:srgbClr val="7030A0"/>
                </a:solidFill>
                <a:cs typeface="B Nazanin" pitchFamily="2" charset="-78"/>
              </a:rPr>
              <a:t>نمودار سطح مفهومی: </a:t>
            </a:r>
            <a:r>
              <a:rPr lang="fa-IR" dirty="0" smtClean="0">
                <a:cs typeface="B Nazanin" pitchFamily="2" charset="-78"/>
              </a:rPr>
              <a:t>دیدگاه کلی سازمان از کل بانک اطلاعاتی است. این نمودار کلیه عناصر داده ای و روابط میان آنها را فهرست می کند.</a:t>
            </a:r>
          </a:p>
          <a:p>
            <a:pPr marL="0" indent="0" algn="just" rtl="1">
              <a:buBlip>
                <a:blip r:embed="rId3"/>
              </a:buBlip>
            </a:pPr>
            <a:r>
              <a:rPr lang="fa-IR" sz="2800" b="1" dirty="0" smtClean="0">
                <a:solidFill>
                  <a:srgbClr val="00B0F0"/>
                </a:solidFill>
                <a:cs typeface="B Nazanin" pitchFamily="2" charset="-78"/>
              </a:rPr>
              <a:t>نمودار سطح خارجی: </a:t>
            </a:r>
            <a:r>
              <a:rPr lang="fa-IR" dirty="0" smtClean="0">
                <a:cs typeface="B Nazanin" pitchFamily="2" charset="-78"/>
              </a:rPr>
              <a:t>شامل مجموعه ای از کاربرانی است که بخش هایی از بانک اطلاعاتی را مشاهده می کنند. و هر کدام نیز با عنوان یک </a:t>
            </a:r>
            <a:r>
              <a:rPr lang="fa-IR" dirty="0" smtClean="0">
                <a:solidFill>
                  <a:srgbClr val="FF0000"/>
                </a:solidFill>
                <a:cs typeface="B Nazanin" pitchFamily="2" charset="-78"/>
              </a:rPr>
              <a:t>نمودار فرعی </a:t>
            </a:r>
            <a:r>
              <a:rPr lang="fa-IR" dirty="0" smtClean="0">
                <a:cs typeface="B Nazanin" pitchFamily="2" charset="-78"/>
              </a:rPr>
              <a:t>شناخته می شوند.</a:t>
            </a:r>
          </a:p>
          <a:p>
            <a:pPr marL="0" indent="0" algn="just" rtl="1">
              <a:buBlip>
                <a:blip r:embed="rId4"/>
              </a:buBlip>
            </a:pPr>
            <a:r>
              <a:rPr lang="fa-IR" sz="2800" b="1" dirty="0" smtClean="0">
                <a:solidFill>
                  <a:srgbClr val="99FF99"/>
                </a:solidFill>
                <a:cs typeface="B Nazanin" pitchFamily="2" charset="-78"/>
              </a:rPr>
              <a:t>نمودار سطح داخلی: </a:t>
            </a:r>
            <a:r>
              <a:rPr lang="fa-IR" dirty="0" smtClean="0">
                <a:cs typeface="B Nazanin" pitchFamily="2" charset="-78"/>
              </a:rPr>
              <a:t>یک چشم انداز سطح پایین از بانک اطلاعاتی ارائه می دهد. این سطح چگونگی ذخیره شدن و دستیابی واقعی به داده ها را تشریح می کند و شامل: اطلاعات مربوط به نشانگرها، شاخص ها، اندازه ثبت ها و موارد دیگر است.</a:t>
            </a:r>
          </a:p>
          <a:p>
            <a:pPr marL="0" indent="0" algn="just" rtl="1">
              <a:buNone/>
            </a:pPr>
            <a:endParaRPr lang="fa-IR" dirty="0">
              <a:cs typeface="B Nazanin" pitchFamily="2" charset="-78"/>
            </a:endParaRPr>
          </a:p>
        </p:txBody>
      </p:sp>
    </p:spTree>
  </p:cSld>
  <p:clrMapOvr>
    <a:masterClrMapping/>
  </p:clrMapOvr>
  <p:transition>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solidFill>
                  <a:schemeClr val="accent1">
                    <a:lumMod val="90000"/>
                  </a:schemeClr>
                </a:solidFill>
                <a:cs typeface="B Jadid" pitchFamily="2" charset="-78"/>
              </a:rPr>
              <a:t>فرهنگ داده ها</a:t>
            </a:r>
            <a:endParaRPr lang="fa-IR" dirty="0">
              <a:solidFill>
                <a:schemeClr val="accent1">
                  <a:lumMod val="90000"/>
                </a:schemeClr>
              </a:solidFill>
              <a:cs typeface="B Jadid" pitchFamily="2" charset="-78"/>
            </a:endParaRPr>
          </a:p>
        </p:txBody>
      </p:sp>
      <p:sp>
        <p:nvSpPr>
          <p:cNvPr id="3" name="Content Placeholder 2"/>
          <p:cNvSpPr>
            <a:spLocks noGrp="1"/>
          </p:cNvSpPr>
          <p:nvPr>
            <p:ph idx="1"/>
          </p:nvPr>
        </p:nvSpPr>
        <p:spPr>
          <a:xfrm>
            <a:off x="642910" y="1957390"/>
            <a:ext cx="7929618" cy="3971940"/>
          </a:xfrm>
        </p:spPr>
        <p:txBody>
          <a:bodyPr/>
          <a:lstStyle/>
          <a:p>
            <a:pPr marL="0" indent="0" algn="just" rtl="1">
              <a:buBlip>
                <a:blip r:embed="rId2"/>
              </a:buBlip>
            </a:pPr>
            <a:r>
              <a:rPr lang="fa-IR" dirty="0" smtClean="0">
                <a:cs typeface="B Nazanin" pitchFamily="2" charset="-78"/>
              </a:rPr>
              <a:t>يکي از اجزاي کليدي سيستم مديريت بانک اطلاعاتي، فايل ويژه اي است که فرهنگ داده ها ناميده مي شود.</a:t>
            </a:r>
          </a:p>
          <a:p>
            <a:pPr marL="0" indent="0" algn="just" rtl="1">
              <a:buNone/>
            </a:pPr>
            <a:r>
              <a:rPr lang="fa-IR" dirty="0" smtClean="0">
                <a:solidFill>
                  <a:srgbClr val="FF0000"/>
                </a:solidFill>
                <a:cs typeface="B Nazanin" pitchFamily="2" charset="-78"/>
              </a:rPr>
              <a:t>فرهنگ داده ها </a:t>
            </a:r>
            <a:r>
              <a:rPr lang="fa-IR" dirty="0" smtClean="0">
                <a:cs typeface="B Nazanin" pitchFamily="2" charset="-78"/>
              </a:rPr>
              <a:t>شامل اطلاعاتي درباره ساختار بانک اطلاعاتي است. براي هر عنصر ذخيره شده در بانک هاي اطلاعاتي مانند شماره مشتري، يک ثبت متناظر در فرهنگ  داده ها وجود دارد که اين عنصر را تشريح مي کند.</a:t>
            </a:r>
          </a:p>
          <a:p>
            <a:pPr marL="0" indent="0" algn="just" rtl="1">
              <a:buNone/>
            </a:pPr>
            <a:endParaRPr lang="fa-IR" dirty="0" smtClean="0">
              <a:cs typeface="B Nazanin" pitchFamily="2" charset="-78"/>
            </a:endParaRPr>
          </a:p>
          <a:p>
            <a:pPr marL="0" indent="0" algn="just" rtl="1">
              <a:buNone/>
            </a:pPr>
            <a:r>
              <a:rPr lang="fa-IR" dirty="0" smtClean="0">
                <a:cs typeface="B Nazanin" pitchFamily="2" charset="-78"/>
              </a:rPr>
              <a:t>فرهنگ  دادها ها در حقيقت يکي از اولين کاربرهاي سيستم بانک اطلاعاتي است.</a:t>
            </a:r>
          </a:p>
          <a:p>
            <a:pPr marL="0" indent="0" algn="just" rtl="1">
              <a:buNone/>
            </a:pPr>
            <a:endParaRPr lang="fa-IR" dirty="0">
              <a:cs typeface="B Nazanin" pitchFamily="2" charset="-78"/>
            </a:endParaRPr>
          </a:p>
        </p:txBody>
      </p:sp>
    </p:spTree>
  </p:cSld>
  <p:clrMapOvr>
    <a:masterClrMapping/>
  </p:clrMapOvr>
  <p:transition>
    <p:cover dir="rd"/>
  </p:transition>
  <p:timing>
    <p:tnLst>
      <p:par>
        <p:cTn id="1" dur="indefinite" restart="never" nodeType="tmRoot"/>
      </p:par>
    </p:tnLst>
  </p:timing>
</p:sld>
</file>

<file path=ppt/theme/theme1.xml><?xml version="1.0" encoding="utf-8"?>
<a:theme xmlns:a="http://schemas.openxmlformats.org/drawingml/2006/main" name="black_and_white">
  <a:themeElements>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Theme">
      <a:majorFont>
        <a:latin typeface="Century Gothic"/>
        <a:ea typeface=""/>
        <a:cs typeface=""/>
      </a:majorFont>
      <a:minorFont>
        <a:latin typeface="Century Gothic"/>
        <a:ea typeface=""/>
        <a:cs typeface=""/>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The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Them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The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The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The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The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The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850</TotalTime>
  <Words>2050</Words>
  <Application>Microsoft Office PowerPoint</Application>
  <PresentationFormat>On-screen Show (4:3)</PresentationFormat>
  <Paragraphs>128</Paragraphs>
  <Slides>27</Slides>
  <Notes>2</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black_and_white</vt:lpstr>
      <vt:lpstr>PowerPoint Presentation</vt:lpstr>
      <vt:lpstr>فصل پنجم</vt:lpstr>
      <vt:lpstr>ضرورت ایجاد بانک های اطلاعاتی</vt:lpstr>
      <vt:lpstr>اجزای بانک اطلاعاتی</vt:lpstr>
      <vt:lpstr>گردش سيستمي و فيزيکي داده ها:</vt:lpstr>
      <vt:lpstr>تفکيک گردش سيستمي و فيزيکي داده ها:</vt:lpstr>
      <vt:lpstr>نمودارها</vt:lpstr>
      <vt:lpstr>نمودارها</vt:lpstr>
      <vt:lpstr>فرهنگ داده ها</vt:lpstr>
      <vt:lpstr>ورودي ها و خروجي هاي فرهنگ داده ها</vt:lpstr>
      <vt:lpstr>گزارش هاي نمونه</vt:lpstr>
      <vt:lpstr>زبان های سیستم مدیریت بانک اطلاعاتی</vt:lpstr>
      <vt:lpstr>PowerPoint Presentation</vt:lpstr>
      <vt:lpstr>بانک هاي اطلاعاتي رابطه اي</vt:lpstr>
      <vt:lpstr>شرایط اساسی مدل داده رابطه ای</vt:lpstr>
      <vt:lpstr>الزام هاي مربوط به اثربخشی و کارایی</vt:lpstr>
      <vt:lpstr>PowerPoint Presentation</vt:lpstr>
      <vt:lpstr>مراحل طراحي بانک اطلاعاتي</vt:lpstr>
      <vt:lpstr>مرحله برنامه ريزي</vt:lpstr>
      <vt:lpstr>مرحله تجزيه و تحليل نيازها</vt:lpstr>
      <vt:lpstr>مرحله طراحي</vt:lpstr>
      <vt:lpstr>مراحل طراحي</vt:lpstr>
      <vt:lpstr>مرحله کد گذاري</vt:lpstr>
      <vt:lpstr>مرحله اجراي سيستم</vt:lpstr>
      <vt:lpstr>عمليات اجرايي و نگهداري سيستم</vt:lpstr>
      <vt:lpstr>نقش حسابدار</vt:lpstr>
      <vt:lpstr>PowerPoint Presentation</vt:lpstr>
    </vt:vector>
  </TitlesOfParts>
  <Company>Office07</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 L A C K    A N D    W H I T E</dc:title>
  <dc:creator>User</dc:creator>
  <cp:lastModifiedBy>aramis</cp:lastModifiedBy>
  <cp:revision>160</cp:revision>
  <dcterms:created xsi:type="dcterms:W3CDTF">2013-10-08T08:12:23Z</dcterms:created>
  <dcterms:modified xsi:type="dcterms:W3CDTF">2014-05-23T06:48:10Z</dcterms:modified>
</cp:coreProperties>
</file>