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59" r:id="rId4"/>
    <p:sldId id="293" r:id="rId5"/>
    <p:sldId id="264" r:id="rId6"/>
    <p:sldId id="263" r:id="rId7"/>
    <p:sldId id="296" r:id="rId8"/>
    <p:sldId id="265" r:id="rId9"/>
    <p:sldId id="266" r:id="rId10"/>
    <p:sldId id="269" r:id="rId11"/>
    <p:sldId id="271" r:id="rId12"/>
    <p:sldId id="272" r:id="rId13"/>
    <p:sldId id="273" r:id="rId14"/>
    <p:sldId id="274" r:id="rId15"/>
    <p:sldId id="275" r:id="rId16"/>
    <p:sldId id="276" r:id="rId17"/>
    <p:sldId id="277" r:id="rId18"/>
    <p:sldId id="278" r:id="rId19"/>
    <p:sldId id="279" r:id="rId20"/>
    <p:sldId id="281" r:id="rId21"/>
    <p:sldId id="297" r:id="rId22"/>
    <p:sldId id="282" r:id="rId23"/>
    <p:sldId id="288" r:id="rId24"/>
    <p:sldId id="289" r:id="rId25"/>
    <p:sldId id="290" r:id="rId26"/>
    <p:sldId id="291" r:id="rId27"/>
    <p:sldId id="292" r:id="rId28"/>
    <p:sldId id="283" r:id="rId29"/>
    <p:sldId id="284" r:id="rId30"/>
    <p:sldId id="285" r:id="rId31"/>
    <p:sldId id="287"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5" d="100"/>
          <a:sy n="45" d="100"/>
        </p:scale>
        <p:origin x="1230" y="4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1D34045-BEA5-4185-AF41-B60539EA01CE}" type="doc">
      <dgm:prSet loTypeId="urn:microsoft.com/office/officeart/2005/8/layout/bProcess4" loCatId="process" qsTypeId="urn:microsoft.com/office/officeart/2005/8/quickstyle/simple1" qsCatId="simple" csTypeId="urn:microsoft.com/office/officeart/2005/8/colors/accent1_2" csCatId="accent1" phldr="1"/>
      <dgm:spPr/>
      <dgm:t>
        <a:bodyPr/>
        <a:lstStyle/>
        <a:p>
          <a:endParaRPr lang="en-US"/>
        </a:p>
      </dgm:t>
    </dgm:pt>
    <dgm:pt modelId="{1AD2026F-F810-44C4-AF05-AF6612D4D75F}">
      <dgm:prSet phldrT="[Text]"/>
      <dgm:spPr/>
      <dgm:t>
        <a:bodyPr/>
        <a:lstStyle/>
        <a:p>
          <a:r>
            <a:rPr lang="fa-IR" i="1" dirty="0" smtClean="0">
              <a:solidFill>
                <a:schemeClr val="tx1"/>
              </a:solidFill>
            </a:rPr>
            <a:t>برنامه نویسان برنامه ای</a:t>
          </a:r>
          <a:endParaRPr lang="en-US" dirty="0">
            <a:solidFill>
              <a:schemeClr val="tx1"/>
            </a:solidFill>
          </a:endParaRPr>
        </a:p>
      </dgm:t>
    </dgm:pt>
    <dgm:pt modelId="{C7900DE2-245E-4BCE-8FC1-702E7E38D0D8}" type="parTrans" cxnId="{9B5E1ADF-BAB3-417F-886F-2D1F9873EF29}">
      <dgm:prSet/>
      <dgm:spPr/>
      <dgm:t>
        <a:bodyPr/>
        <a:lstStyle/>
        <a:p>
          <a:endParaRPr lang="en-US"/>
        </a:p>
      </dgm:t>
    </dgm:pt>
    <dgm:pt modelId="{1C89C49E-EB91-4006-A600-B74E615259EF}" type="sibTrans" cxnId="{9B5E1ADF-BAB3-417F-886F-2D1F9873EF29}">
      <dgm:prSet/>
      <dgm:spPr/>
      <dgm:t>
        <a:bodyPr/>
        <a:lstStyle/>
        <a:p>
          <a:endParaRPr lang="en-US"/>
        </a:p>
      </dgm:t>
    </dgm:pt>
    <dgm:pt modelId="{B1860E93-11A7-4863-A14D-6BC9AE53059B}">
      <dgm:prSet phldrT="[Text]"/>
      <dgm:spPr/>
      <dgm:t>
        <a:bodyPr/>
        <a:lstStyle/>
        <a:p>
          <a:r>
            <a:rPr lang="fa-IR" dirty="0" smtClean="0">
              <a:solidFill>
                <a:schemeClr val="tx1"/>
              </a:solidFill>
            </a:rPr>
            <a:t>تحلیل گران سیستم</a:t>
          </a:r>
          <a:endParaRPr lang="en-US" i="1" dirty="0">
            <a:solidFill>
              <a:schemeClr val="tx1"/>
            </a:solidFill>
          </a:endParaRPr>
        </a:p>
      </dgm:t>
    </dgm:pt>
    <dgm:pt modelId="{1863A399-2AA0-425A-B4C4-D159279F7BAF}" type="parTrans" cxnId="{56E132BD-1EDB-4B34-8400-41299BC5BE15}">
      <dgm:prSet/>
      <dgm:spPr/>
      <dgm:t>
        <a:bodyPr/>
        <a:lstStyle/>
        <a:p>
          <a:endParaRPr lang="en-US"/>
        </a:p>
      </dgm:t>
    </dgm:pt>
    <dgm:pt modelId="{9A429803-9A7B-4AFF-A8CE-61E0D12B1DF4}" type="sibTrans" cxnId="{56E132BD-1EDB-4B34-8400-41299BC5BE15}">
      <dgm:prSet/>
      <dgm:spPr/>
      <dgm:t>
        <a:bodyPr/>
        <a:lstStyle/>
        <a:p>
          <a:endParaRPr lang="en-US"/>
        </a:p>
      </dgm:t>
    </dgm:pt>
    <dgm:pt modelId="{6B6B712D-03B7-4567-8CD8-1867E0922B94}">
      <dgm:prSet phldrT="[Text]"/>
      <dgm:spPr/>
      <dgm:t>
        <a:bodyPr/>
        <a:lstStyle/>
        <a:p>
          <a:r>
            <a:rPr lang="fa-IR" dirty="0" smtClean="0">
              <a:solidFill>
                <a:schemeClr val="tx1"/>
              </a:solidFill>
            </a:rPr>
            <a:t>تیم پروژه توسه سیستم </a:t>
          </a:r>
          <a:endParaRPr lang="en-US" i="1" dirty="0">
            <a:solidFill>
              <a:schemeClr val="tx1"/>
            </a:solidFill>
          </a:endParaRPr>
        </a:p>
      </dgm:t>
    </dgm:pt>
    <dgm:pt modelId="{AC96390A-3158-4587-A902-EDACC07B79E7}" type="parTrans" cxnId="{7E50BA0F-882F-4AB6-A748-60E347464449}">
      <dgm:prSet/>
      <dgm:spPr/>
      <dgm:t>
        <a:bodyPr/>
        <a:lstStyle/>
        <a:p>
          <a:endParaRPr lang="en-US"/>
        </a:p>
      </dgm:t>
    </dgm:pt>
    <dgm:pt modelId="{496077C5-948A-4E1C-A236-5FB6708E6EB5}" type="sibTrans" cxnId="{7E50BA0F-882F-4AB6-A748-60E347464449}">
      <dgm:prSet/>
      <dgm:spPr/>
      <dgm:t>
        <a:bodyPr/>
        <a:lstStyle/>
        <a:p>
          <a:endParaRPr lang="en-US"/>
        </a:p>
      </dgm:t>
    </dgm:pt>
    <dgm:pt modelId="{BFDB1381-370C-4F23-9499-9BEE2912854B}">
      <dgm:prSet phldrT="[Text]"/>
      <dgm:spPr/>
      <dgm:t>
        <a:bodyPr/>
        <a:lstStyle/>
        <a:p>
          <a:r>
            <a:rPr lang="fa-IR" dirty="0" smtClean="0">
              <a:solidFill>
                <a:schemeClr val="tx1"/>
              </a:solidFill>
            </a:rPr>
            <a:t>کمیته راهبری سیستم های اطلاعاتی حسابداری</a:t>
          </a:r>
          <a:endParaRPr lang="en-US" dirty="0">
            <a:solidFill>
              <a:schemeClr val="tx1"/>
            </a:solidFill>
          </a:endParaRPr>
        </a:p>
      </dgm:t>
    </dgm:pt>
    <dgm:pt modelId="{3F7AEB81-01FF-4EE9-8F2F-E073E06807CC}" type="parTrans" cxnId="{CC004F48-6C8F-41C9-86AD-CB8D1648C35E}">
      <dgm:prSet/>
      <dgm:spPr/>
      <dgm:t>
        <a:bodyPr/>
        <a:lstStyle/>
        <a:p>
          <a:endParaRPr lang="en-US"/>
        </a:p>
      </dgm:t>
    </dgm:pt>
    <dgm:pt modelId="{DF2F5434-DE57-437F-B993-01B2A96AF15A}" type="sibTrans" cxnId="{CC004F48-6C8F-41C9-86AD-CB8D1648C35E}">
      <dgm:prSet/>
      <dgm:spPr/>
      <dgm:t>
        <a:bodyPr/>
        <a:lstStyle/>
        <a:p>
          <a:endParaRPr lang="en-US"/>
        </a:p>
      </dgm:t>
    </dgm:pt>
    <dgm:pt modelId="{4A0C90F0-5EEA-417A-854A-71DAD0289B49}">
      <dgm:prSet phldrT="[Text]"/>
      <dgm:spPr/>
      <dgm:t>
        <a:bodyPr/>
        <a:lstStyle/>
        <a:p>
          <a:r>
            <a:rPr lang="fa-IR" dirty="0" smtClean="0">
              <a:solidFill>
                <a:schemeClr val="tx1"/>
              </a:solidFill>
            </a:rPr>
            <a:t>حسابداران</a:t>
          </a:r>
          <a:endParaRPr lang="en-US" dirty="0">
            <a:solidFill>
              <a:schemeClr val="tx1"/>
            </a:solidFill>
          </a:endParaRPr>
        </a:p>
      </dgm:t>
    </dgm:pt>
    <dgm:pt modelId="{511C91E9-C726-4B55-9552-0104414A46CD}" type="parTrans" cxnId="{E875773C-18AB-43D9-BE6B-2DBBAE3B6886}">
      <dgm:prSet/>
      <dgm:spPr/>
      <dgm:t>
        <a:bodyPr/>
        <a:lstStyle/>
        <a:p>
          <a:endParaRPr lang="en-US"/>
        </a:p>
      </dgm:t>
    </dgm:pt>
    <dgm:pt modelId="{8906A260-BC8E-49A3-A056-00D71DF5D081}" type="sibTrans" cxnId="{E875773C-18AB-43D9-BE6B-2DBBAE3B6886}">
      <dgm:prSet/>
      <dgm:spPr/>
      <dgm:t>
        <a:bodyPr/>
        <a:lstStyle/>
        <a:p>
          <a:endParaRPr lang="en-US"/>
        </a:p>
      </dgm:t>
    </dgm:pt>
    <dgm:pt modelId="{5BF7EF70-6F81-4F9E-9158-0FB979345B7F}">
      <dgm:prSet phldrT="[Text]"/>
      <dgm:spPr/>
      <dgm:t>
        <a:bodyPr/>
        <a:lstStyle/>
        <a:p>
          <a:r>
            <a:rPr lang="fa-IR" dirty="0" smtClean="0">
              <a:solidFill>
                <a:schemeClr val="tx1"/>
              </a:solidFill>
            </a:rPr>
            <a:t>مدیریت سیستم</a:t>
          </a:r>
          <a:endParaRPr lang="en-US" dirty="0">
            <a:solidFill>
              <a:schemeClr val="tx1"/>
            </a:solidFill>
          </a:endParaRPr>
        </a:p>
      </dgm:t>
    </dgm:pt>
    <dgm:pt modelId="{55D0ED77-BA30-45DE-9C10-8A60E5F1CCC8}" type="parTrans" cxnId="{E49C27F4-F16C-4692-9FED-4D6B060C6746}">
      <dgm:prSet/>
      <dgm:spPr/>
      <dgm:t>
        <a:bodyPr/>
        <a:lstStyle/>
        <a:p>
          <a:endParaRPr lang="en-US"/>
        </a:p>
      </dgm:t>
    </dgm:pt>
    <dgm:pt modelId="{AE5D65CB-B497-4BC4-8D03-8276BBDDA372}" type="sibTrans" cxnId="{E49C27F4-F16C-4692-9FED-4D6B060C6746}">
      <dgm:prSet/>
      <dgm:spPr/>
      <dgm:t>
        <a:bodyPr/>
        <a:lstStyle/>
        <a:p>
          <a:endParaRPr lang="en-US"/>
        </a:p>
      </dgm:t>
    </dgm:pt>
    <dgm:pt modelId="{53295E54-C539-43CD-874F-DE378CA0A47A}">
      <dgm:prSet phldrT="[Text]"/>
      <dgm:spPr/>
      <dgm:t>
        <a:bodyPr/>
        <a:lstStyle/>
        <a:p>
          <a:r>
            <a:rPr lang="fa-IR" dirty="0" smtClean="0">
              <a:solidFill>
                <a:schemeClr val="tx1"/>
              </a:solidFill>
            </a:rPr>
            <a:t>عوامل برون سازمانی</a:t>
          </a:r>
          <a:endParaRPr lang="en-US" dirty="0">
            <a:solidFill>
              <a:schemeClr val="tx1"/>
            </a:solidFill>
          </a:endParaRPr>
        </a:p>
      </dgm:t>
    </dgm:pt>
    <dgm:pt modelId="{2B8F90CE-EF9D-41A9-8E40-F2D7E3E11FCE}" type="sibTrans" cxnId="{E8EA582E-73BA-4BD6-965B-5D1BDE4DBF53}">
      <dgm:prSet/>
      <dgm:spPr/>
      <dgm:t>
        <a:bodyPr/>
        <a:lstStyle/>
        <a:p>
          <a:endParaRPr lang="en-US"/>
        </a:p>
      </dgm:t>
    </dgm:pt>
    <dgm:pt modelId="{E0925E5E-B13C-42B3-87B0-4D5C622180AC}" type="parTrans" cxnId="{E8EA582E-73BA-4BD6-965B-5D1BDE4DBF53}">
      <dgm:prSet/>
      <dgm:spPr/>
      <dgm:t>
        <a:bodyPr/>
        <a:lstStyle/>
        <a:p>
          <a:endParaRPr lang="en-US"/>
        </a:p>
      </dgm:t>
    </dgm:pt>
    <dgm:pt modelId="{AA05F85E-FD1F-476C-B018-674C1A919787}" type="pres">
      <dgm:prSet presAssocID="{61D34045-BEA5-4185-AF41-B60539EA01CE}" presName="Name0" presStyleCnt="0">
        <dgm:presLayoutVars>
          <dgm:dir/>
          <dgm:resizeHandles/>
        </dgm:presLayoutVars>
      </dgm:prSet>
      <dgm:spPr/>
      <dgm:t>
        <a:bodyPr/>
        <a:lstStyle/>
        <a:p>
          <a:endParaRPr lang="en-US"/>
        </a:p>
      </dgm:t>
    </dgm:pt>
    <dgm:pt modelId="{44B7C003-1204-4CCC-BF83-89CCD117A626}" type="pres">
      <dgm:prSet presAssocID="{53295E54-C539-43CD-874F-DE378CA0A47A}" presName="compNode" presStyleCnt="0"/>
      <dgm:spPr/>
    </dgm:pt>
    <dgm:pt modelId="{EEB2870B-3D09-4972-9756-D9A0EA951513}" type="pres">
      <dgm:prSet presAssocID="{53295E54-C539-43CD-874F-DE378CA0A47A}" presName="dummyConnPt" presStyleCnt="0"/>
      <dgm:spPr/>
    </dgm:pt>
    <dgm:pt modelId="{70BD8FF9-30CA-4E57-B318-724B6F5486A8}" type="pres">
      <dgm:prSet presAssocID="{53295E54-C539-43CD-874F-DE378CA0A47A}" presName="node" presStyleLbl="node1" presStyleIdx="0" presStyleCnt="7">
        <dgm:presLayoutVars>
          <dgm:bulletEnabled val="1"/>
        </dgm:presLayoutVars>
      </dgm:prSet>
      <dgm:spPr/>
      <dgm:t>
        <a:bodyPr/>
        <a:lstStyle/>
        <a:p>
          <a:endParaRPr lang="en-US"/>
        </a:p>
      </dgm:t>
    </dgm:pt>
    <dgm:pt modelId="{5964C582-6F04-4F2A-80A4-1EB52960BB2C}" type="pres">
      <dgm:prSet presAssocID="{2B8F90CE-EF9D-41A9-8E40-F2D7E3E11FCE}" presName="sibTrans" presStyleLbl="bgSibTrans2D1" presStyleIdx="0" presStyleCnt="6"/>
      <dgm:spPr/>
      <dgm:t>
        <a:bodyPr/>
        <a:lstStyle/>
        <a:p>
          <a:endParaRPr lang="en-US"/>
        </a:p>
      </dgm:t>
    </dgm:pt>
    <dgm:pt modelId="{52BC897B-DBE2-4AD1-989E-0C6B9DE57015}" type="pres">
      <dgm:prSet presAssocID="{1AD2026F-F810-44C4-AF05-AF6612D4D75F}" presName="compNode" presStyleCnt="0"/>
      <dgm:spPr/>
    </dgm:pt>
    <dgm:pt modelId="{22BFA667-C32B-4986-B487-C7F56D72E3E1}" type="pres">
      <dgm:prSet presAssocID="{1AD2026F-F810-44C4-AF05-AF6612D4D75F}" presName="dummyConnPt" presStyleCnt="0"/>
      <dgm:spPr/>
    </dgm:pt>
    <dgm:pt modelId="{340F7370-7A25-4DDE-9754-BB9A0BFEE49D}" type="pres">
      <dgm:prSet presAssocID="{1AD2026F-F810-44C4-AF05-AF6612D4D75F}" presName="node" presStyleLbl="node1" presStyleIdx="1" presStyleCnt="7">
        <dgm:presLayoutVars>
          <dgm:bulletEnabled val="1"/>
        </dgm:presLayoutVars>
      </dgm:prSet>
      <dgm:spPr/>
      <dgm:t>
        <a:bodyPr/>
        <a:lstStyle/>
        <a:p>
          <a:endParaRPr lang="en-US"/>
        </a:p>
      </dgm:t>
    </dgm:pt>
    <dgm:pt modelId="{9FA8458B-CB62-4E8A-ADBE-EBED101A31BB}" type="pres">
      <dgm:prSet presAssocID="{1C89C49E-EB91-4006-A600-B74E615259EF}" presName="sibTrans" presStyleLbl="bgSibTrans2D1" presStyleIdx="1" presStyleCnt="6"/>
      <dgm:spPr/>
      <dgm:t>
        <a:bodyPr/>
        <a:lstStyle/>
        <a:p>
          <a:endParaRPr lang="en-US"/>
        </a:p>
      </dgm:t>
    </dgm:pt>
    <dgm:pt modelId="{5D7B8F23-24C0-457A-A266-8949BCFB69C7}" type="pres">
      <dgm:prSet presAssocID="{B1860E93-11A7-4863-A14D-6BC9AE53059B}" presName="compNode" presStyleCnt="0"/>
      <dgm:spPr/>
    </dgm:pt>
    <dgm:pt modelId="{62DA9EDD-371D-40F1-B63D-48DD886B40A5}" type="pres">
      <dgm:prSet presAssocID="{B1860E93-11A7-4863-A14D-6BC9AE53059B}" presName="dummyConnPt" presStyleCnt="0"/>
      <dgm:spPr/>
    </dgm:pt>
    <dgm:pt modelId="{E5552FA3-D9FC-4DD3-9AB1-8B39F85CE8A8}" type="pres">
      <dgm:prSet presAssocID="{B1860E93-11A7-4863-A14D-6BC9AE53059B}" presName="node" presStyleLbl="node1" presStyleIdx="2" presStyleCnt="7">
        <dgm:presLayoutVars>
          <dgm:bulletEnabled val="1"/>
        </dgm:presLayoutVars>
      </dgm:prSet>
      <dgm:spPr/>
      <dgm:t>
        <a:bodyPr/>
        <a:lstStyle/>
        <a:p>
          <a:endParaRPr lang="en-US"/>
        </a:p>
      </dgm:t>
    </dgm:pt>
    <dgm:pt modelId="{5CFCE075-DA99-47BA-AE6B-77047631AC6D}" type="pres">
      <dgm:prSet presAssocID="{9A429803-9A7B-4AFF-A8CE-61E0D12B1DF4}" presName="sibTrans" presStyleLbl="bgSibTrans2D1" presStyleIdx="2" presStyleCnt="6"/>
      <dgm:spPr/>
      <dgm:t>
        <a:bodyPr/>
        <a:lstStyle/>
        <a:p>
          <a:endParaRPr lang="en-US"/>
        </a:p>
      </dgm:t>
    </dgm:pt>
    <dgm:pt modelId="{6D94A7BB-F1B4-4ADC-99D3-8862D9375DBE}" type="pres">
      <dgm:prSet presAssocID="{6B6B712D-03B7-4567-8CD8-1867E0922B94}" presName="compNode" presStyleCnt="0"/>
      <dgm:spPr/>
    </dgm:pt>
    <dgm:pt modelId="{45CB1FB6-9529-49BB-841C-A8187A72845B}" type="pres">
      <dgm:prSet presAssocID="{6B6B712D-03B7-4567-8CD8-1867E0922B94}" presName="dummyConnPt" presStyleCnt="0"/>
      <dgm:spPr/>
    </dgm:pt>
    <dgm:pt modelId="{C0E45BB5-4D03-45A7-B2DB-09B0A1F84091}" type="pres">
      <dgm:prSet presAssocID="{6B6B712D-03B7-4567-8CD8-1867E0922B94}" presName="node" presStyleLbl="node1" presStyleIdx="3" presStyleCnt="7">
        <dgm:presLayoutVars>
          <dgm:bulletEnabled val="1"/>
        </dgm:presLayoutVars>
      </dgm:prSet>
      <dgm:spPr/>
      <dgm:t>
        <a:bodyPr/>
        <a:lstStyle/>
        <a:p>
          <a:endParaRPr lang="en-US"/>
        </a:p>
      </dgm:t>
    </dgm:pt>
    <dgm:pt modelId="{1DBED76E-3A0D-4AA0-AC95-987740CC9B1D}" type="pres">
      <dgm:prSet presAssocID="{496077C5-948A-4E1C-A236-5FB6708E6EB5}" presName="sibTrans" presStyleLbl="bgSibTrans2D1" presStyleIdx="3" presStyleCnt="6"/>
      <dgm:spPr/>
      <dgm:t>
        <a:bodyPr/>
        <a:lstStyle/>
        <a:p>
          <a:endParaRPr lang="en-US"/>
        </a:p>
      </dgm:t>
    </dgm:pt>
    <dgm:pt modelId="{3931A461-139C-4908-B4FA-E420ABA06988}" type="pres">
      <dgm:prSet presAssocID="{BFDB1381-370C-4F23-9499-9BEE2912854B}" presName="compNode" presStyleCnt="0"/>
      <dgm:spPr/>
    </dgm:pt>
    <dgm:pt modelId="{65276E87-1D2B-41EB-8005-7834C3934D65}" type="pres">
      <dgm:prSet presAssocID="{BFDB1381-370C-4F23-9499-9BEE2912854B}" presName="dummyConnPt" presStyleCnt="0"/>
      <dgm:spPr/>
    </dgm:pt>
    <dgm:pt modelId="{33C6C931-3535-406B-B680-E972816D5670}" type="pres">
      <dgm:prSet presAssocID="{BFDB1381-370C-4F23-9499-9BEE2912854B}" presName="node" presStyleLbl="node1" presStyleIdx="4" presStyleCnt="7">
        <dgm:presLayoutVars>
          <dgm:bulletEnabled val="1"/>
        </dgm:presLayoutVars>
      </dgm:prSet>
      <dgm:spPr/>
      <dgm:t>
        <a:bodyPr/>
        <a:lstStyle/>
        <a:p>
          <a:endParaRPr lang="en-US"/>
        </a:p>
      </dgm:t>
    </dgm:pt>
    <dgm:pt modelId="{E25A0699-4B70-4C88-9FAF-0DB6FE60E1C1}" type="pres">
      <dgm:prSet presAssocID="{DF2F5434-DE57-437F-B993-01B2A96AF15A}" presName="sibTrans" presStyleLbl="bgSibTrans2D1" presStyleIdx="4" presStyleCnt="6"/>
      <dgm:spPr/>
      <dgm:t>
        <a:bodyPr/>
        <a:lstStyle/>
        <a:p>
          <a:endParaRPr lang="en-US"/>
        </a:p>
      </dgm:t>
    </dgm:pt>
    <dgm:pt modelId="{BBF5EB3D-B275-4027-A599-19BC589F64FB}" type="pres">
      <dgm:prSet presAssocID="{4A0C90F0-5EEA-417A-854A-71DAD0289B49}" presName="compNode" presStyleCnt="0"/>
      <dgm:spPr/>
    </dgm:pt>
    <dgm:pt modelId="{C0A5037E-1AF0-4A5E-8F75-70F98BB07F38}" type="pres">
      <dgm:prSet presAssocID="{4A0C90F0-5EEA-417A-854A-71DAD0289B49}" presName="dummyConnPt" presStyleCnt="0"/>
      <dgm:spPr/>
    </dgm:pt>
    <dgm:pt modelId="{5622335F-6528-4EAF-B5CA-44C3A5B60018}" type="pres">
      <dgm:prSet presAssocID="{4A0C90F0-5EEA-417A-854A-71DAD0289B49}" presName="node" presStyleLbl="node1" presStyleIdx="5" presStyleCnt="7">
        <dgm:presLayoutVars>
          <dgm:bulletEnabled val="1"/>
        </dgm:presLayoutVars>
      </dgm:prSet>
      <dgm:spPr/>
      <dgm:t>
        <a:bodyPr/>
        <a:lstStyle/>
        <a:p>
          <a:endParaRPr lang="en-US"/>
        </a:p>
      </dgm:t>
    </dgm:pt>
    <dgm:pt modelId="{97A17EAC-8CDD-43F6-9CB4-9D1B6E6E7A9E}" type="pres">
      <dgm:prSet presAssocID="{8906A260-BC8E-49A3-A056-00D71DF5D081}" presName="sibTrans" presStyleLbl="bgSibTrans2D1" presStyleIdx="5" presStyleCnt="6"/>
      <dgm:spPr/>
      <dgm:t>
        <a:bodyPr/>
        <a:lstStyle/>
        <a:p>
          <a:endParaRPr lang="en-US"/>
        </a:p>
      </dgm:t>
    </dgm:pt>
    <dgm:pt modelId="{9559F22A-2E29-4F79-8D3F-CF33F2E766E4}" type="pres">
      <dgm:prSet presAssocID="{5BF7EF70-6F81-4F9E-9158-0FB979345B7F}" presName="compNode" presStyleCnt="0"/>
      <dgm:spPr/>
    </dgm:pt>
    <dgm:pt modelId="{775F4C5E-CB13-4D4A-8EEC-BB8215EEDCD7}" type="pres">
      <dgm:prSet presAssocID="{5BF7EF70-6F81-4F9E-9158-0FB979345B7F}" presName="dummyConnPt" presStyleCnt="0"/>
      <dgm:spPr/>
    </dgm:pt>
    <dgm:pt modelId="{7612E54B-A0B4-4B91-B1CF-1D354A0CE306}" type="pres">
      <dgm:prSet presAssocID="{5BF7EF70-6F81-4F9E-9158-0FB979345B7F}" presName="node" presStyleLbl="node1" presStyleIdx="6" presStyleCnt="7">
        <dgm:presLayoutVars>
          <dgm:bulletEnabled val="1"/>
        </dgm:presLayoutVars>
      </dgm:prSet>
      <dgm:spPr/>
      <dgm:t>
        <a:bodyPr/>
        <a:lstStyle/>
        <a:p>
          <a:endParaRPr lang="en-US"/>
        </a:p>
      </dgm:t>
    </dgm:pt>
  </dgm:ptLst>
  <dgm:cxnLst>
    <dgm:cxn modelId="{4E2D9522-73B5-48D9-B2E7-5DD83E6B8EAA}" type="presOf" srcId="{8906A260-BC8E-49A3-A056-00D71DF5D081}" destId="{97A17EAC-8CDD-43F6-9CB4-9D1B6E6E7A9E}" srcOrd="0" destOrd="0" presId="urn:microsoft.com/office/officeart/2005/8/layout/bProcess4"/>
    <dgm:cxn modelId="{9D6DCE68-AA22-47B5-A26B-5658697D0DE3}" type="presOf" srcId="{2B8F90CE-EF9D-41A9-8E40-F2D7E3E11FCE}" destId="{5964C582-6F04-4F2A-80A4-1EB52960BB2C}" srcOrd="0" destOrd="0" presId="urn:microsoft.com/office/officeart/2005/8/layout/bProcess4"/>
    <dgm:cxn modelId="{9B5E1ADF-BAB3-417F-886F-2D1F9873EF29}" srcId="{61D34045-BEA5-4185-AF41-B60539EA01CE}" destId="{1AD2026F-F810-44C4-AF05-AF6612D4D75F}" srcOrd="1" destOrd="0" parTransId="{C7900DE2-245E-4BCE-8FC1-702E7E38D0D8}" sibTransId="{1C89C49E-EB91-4006-A600-B74E615259EF}"/>
    <dgm:cxn modelId="{7E50BA0F-882F-4AB6-A748-60E347464449}" srcId="{61D34045-BEA5-4185-AF41-B60539EA01CE}" destId="{6B6B712D-03B7-4567-8CD8-1867E0922B94}" srcOrd="3" destOrd="0" parTransId="{AC96390A-3158-4587-A902-EDACC07B79E7}" sibTransId="{496077C5-948A-4E1C-A236-5FB6708E6EB5}"/>
    <dgm:cxn modelId="{352EF349-7307-4F67-BD3D-DB3B13173768}" type="presOf" srcId="{61D34045-BEA5-4185-AF41-B60539EA01CE}" destId="{AA05F85E-FD1F-476C-B018-674C1A919787}" srcOrd="0" destOrd="0" presId="urn:microsoft.com/office/officeart/2005/8/layout/bProcess4"/>
    <dgm:cxn modelId="{9B190AAA-BB25-4940-9D5B-2771E5E5B9E5}" type="presOf" srcId="{1AD2026F-F810-44C4-AF05-AF6612D4D75F}" destId="{340F7370-7A25-4DDE-9754-BB9A0BFEE49D}" srcOrd="0" destOrd="0" presId="urn:microsoft.com/office/officeart/2005/8/layout/bProcess4"/>
    <dgm:cxn modelId="{56E132BD-1EDB-4B34-8400-41299BC5BE15}" srcId="{61D34045-BEA5-4185-AF41-B60539EA01CE}" destId="{B1860E93-11A7-4863-A14D-6BC9AE53059B}" srcOrd="2" destOrd="0" parTransId="{1863A399-2AA0-425A-B4C4-D159279F7BAF}" sibTransId="{9A429803-9A7B-4AFF-A8CE-61E0D12B1DF4}"/>
    <dgm:cxn modelId="{DC530CFC-954E-4351-A922-88012133C2EC}" type="presOf" srcId="{9A429803-9A7B-4AFF-A8CE-61E0D12B1DF4}" destId="{5CFCE075-DA99-47BA-AE6B-77047631AC6D}" srcOrd="0" destOrd="0" presId="urn:microsoft.com/office/officeart/2005/8/layout/bProcess4"/>
    <dgm:cxn modelId="{C126B972-DE62-4BB4-8386-60A98C4F0C5B}" type="presOf" srcId="{496077C5-948A-4E1C-A236-5FB6708E6EB5}" destId="{1DBED76E-3A0D-4AA0-AC95-987740CC9B1D}" srcOrd="0" destOrd="0" presId="urn:microsoft.com/office/officeart/2005/8/layout/bProcess4"/>
    <dgm:cxn modelId="{D2BB278C-24F2-47FA-949F-3F87FB9AB973}" type="presOf" srcId="{53295E54-C539-43CD-874F-DE378CA0A47A}" destId="{70BD8FF9-30CA-4E57-B318-724B6F5486A8}" srcOrd="0" destOrd="0" presId="urn:microsoft.com/office/officeart/2005/8/layout/bProcess4"/>
    <dgm:cxn modelId="{152DD391-ADE7-4274-9C6B-6BB36A128935}" type="presOf" srcId="{6B6B712D-03B7-4567-8CD8-1867E0922B94}" destId="{C0E45BB5-4D03-45A7-B2DB-09B0A1F84091}" srcOrd="0" destOrd="0" presId="urn:microsoft.com/office/officeart/2005/8/layout/bProcess4"/>
    <dgm:cxn modelId="{5CB20C34-6409-4450-A0BA-D198C4BAD0B4}" type="presOf" srcId="{B1860E93-11A7-4863-A14D-6BC9AE53059B}" destId="{E5552FA3-D9FC-4DD3-9AB1-8B39F85CE8A8}" srcOrd="0" destOrd="0" presId="urn:microsoft.com/office/officeart/2005/8/layout/bProcess4"/>
    <dgm:cxn modelId="{CC004F48-6C8F-41C9-86AD-CB8D1648C35E}" srcId="{61D34045-BEA5-4185-AF41-B60539EA01CE}" destId="{BFDB1381-370C-4F23-9499-9BEE2912854B}" srcOrd="4" destOrd="0" parTransId="{3F7AEB81-01FF-4EE9-8F2F-E073E06807CC}" sibTransId="{DF2F5434-DE57-437F-B993-01B2A96AF15A}"/>
    <dgm:cxn modelId="{77225AE0-54AE-4252-886B-2213A60E83CF}" type="presOf" srcId="{1C89C49E-EB91-4006-A600-B74E615259EF}" destId="{9FA8458B-CB62-4E8A-ADBE-EBED101A31BB}" srcOrd="0" destOrd="0" presId="urn:microsoft.com/office/officeart/2005/8/layout/bProcess4"/>
    <dgm:cxn modelId="{D79522E2-2BDA-4E79-853F-E944AA14B63E}" type="presOf" srcId="{BFDB1381-370C-4F23-9499-9BEE2912854B}" destId="{33C6C931-3535-406B-B680-E972816D5670}" srcOrd="0" destOrd="0" presId="urn:microsoft.com/office/officeart/2005/8/layout/bProcess4"/>
    <dgm:cxn modelId="{21D91817-D8E3-43BA-ABB2-F1EB78B022A6}" type="presOf" srcId="{5BF7EF70-6F81-4F9E-9158-0FB979345B7F}" destId="{7612E54B-A0B4-4B91-B1CF-1D354A0CE306}" srcOrd="0" destOrd="0" presId="urn:microsoft.com/office/officeart/2005/8/layout/bProcess4"/>
    <dgm:cxn modelId="{73A6748C-13E7-4316-8286-34CCC9D3CFE2}" type="presOf" srcId="{4A0C90F0-5EEA-417A-854A-71DAD0289B49}" destId="{5622335F-6528-4EAF-B5CA-44C3A5B60018}" srcOrd="0" destOrd="0" presId="urn:microsoft.com/office/officeart/2005/8/layout/bProcess4"/>
    <dgm:cxn modelId="{E875773C-18AB-43D9-BE6B-2DBBAE3B6886}" srcId="{61D34045-BEA5-4185-AF41-B60539EA01CE}" destId="{4A0C90F0-5EEA-417A-854A-71DAD0289B49}" srcOrd="5" destOrd="0" parTransId="{511C91E9-C726-4B55-9552-0104414A46CD}" sibTransId="{8906A260-BC8E-49A3-A056-00D71DF5D081}"/>
    <dgm:cxn modelId="{E8EA582E-73BA-4BD6-965B-5D1BDE4DBF53}" srcId="{61D34045-BEA5-4185-AF41-B60539EA01CE}" destId="{53295E54-C539-43CD-874F-DE378CA0A47A}" srcOrd="0" destOrd="0" parTransId="{E0925E5E-B13C-42B3-87B0-4D5C622180AC}" sibTransId="{2B8F90CE-EF9D-41A9-8E40-F2D7E3E11FCE}"/>
    <dgm:cxn modelId="{E49C27F4-F16C-4692-9FED-4D6B060C6746}" srcId="{61D34045-BEA5-4185-AF41-B60539EA01CE}" destId="{5BF7EF70-6F81-4F9E-9158-0FB979345B7F}" srcOrd="6" destOrd="0" parTransId="{55D0ED77-BA30-45DE-9C10-8A60E5F1CCC8}" sibTransId="{AE5D65CB-B497-4BC4-8D03-8276BBDDA372}"/>
    <dgm:cxn modelId="{D2B7A8CA-F289-4FC4-AFAE-3D71D1636FCF}" type="presOf" srcId="{DF2F5434-DE57-437F-B993-01B2A96AF15A}" destId="{E25A0699-4B70-4C88-9FAF-0DB6FE60E1C1}" srcOrd="0" destOrd="0" presId="urn:microsoft.com/office/officeart/2005/8/layout/bProcess4"/>
    <dgm:cxn modelId="{5CAEDC34-E4D4-4C14-919A-9A31E8F8D78B}" type="presParOf" srcId="{AA05F85E-FD1F-476C-B018-674C1A919787}" destId="{44B7C003-1204-4CCC-BF83-89CCD117A626}" srcOrd="0" destOrd="0" presId="urn:microsoft.com/office/officeart/2005/8/layout/bProcess4"/>
    <dgm:cxn modelId="{3D0A65B5-108E-464D-AE48-75FD8EBD00F3}" type="presParOf" srcId="{44B7C003-1204-4CCC-BF83-89CCD117A626}" destId="{EEB2870B-3D09-4972-9756-D9A0EA951513}" srcOrd="0" destOrd="0" presId="urn:microsoft.com/office/officeart/2005/8/layout/bProcess4"/>
    <dgm:cxn modelId="{285E44D8-CDBE-43B1-BB44-A77F1FAAEE40}" type="presParOf" srcId="{44B7C003-1204-4CCC-BF83-89CCD117A626}" destId="{70BD8FF9-30CA-4E57-B318-724B6F5486A8}" srcOrd="1" destOrd="0" presId="urn:microsoft.com/office/officeart/2005/8/layout/bProcess4"/>
    <dgm:cxn modelId="{C0E02D06-48DB-4584-BF36-796B61013B58}" type="presParOf" srcId="{AA05F85E-FD1F-476C-B018-674C1A919787}" destId="{5964C582-6F04-4F2A-80A4-1EB52960BB2C}" srcOrd="1" destOrd="0" presId="urn:microsoft.com/office/officeart/2005/8/layout/bProcess4"/>
    <dgm:cxn modelId="{37894507-AED5-4B9F-A09B-53EE47459934}" type="presParOf" srcId="{AA05F85E-FD1F-476C-B018-674C1A919787}" destId="{52BC897B-DBE2-4AD1-989E-0C6B9DE57015}" srcOrd="2" destOrd="0" presId="urn:microsoft.com/office/officeart/2005/8/layout/bProcess4"/>
    <dgm:cxn modelId="{4B6E31D5-F11F-49C2-8CA4-E10040C4D401}" type="presParOf" srcId="{52BC897B-DBE2-4AD1-989E-0C6B9DE57015}" destId="{22BFA667-C32B-4986-B487-C7F56D72E3E1}" srcOrd="0" destOrd="0" presId="urn:microsoft.com/office/officeart/2005/8/layout/bProcess4"/>
    <dgm:cxn modelId="{E6D4453A-2E1C-431D-A721-6BE5F69F8592}" type="presParOf" srcId="{52BC897B-DBE2-4AD1-989E-0C6B9DE57015}" destId="{340F7370-7A25-4DDE-9754-BB9A0BFEE49D}" srcOrd="1" destOrd="0" presId="urn:microsoft.com/office/officeart/2005/8/layout/bProcess4"/>
    <dgm:cxn modelId="{0DD0FD99-24D8-4DF0-AC5D-05F4E9CEE91C}" type="presParOf" srcId="{AA05F85E-FD1F-476C-B018-674C1A919787}" destId="{9FA8458B-CB62-4E8A-ADBE-EBED101A31BB}" srcOrd="3" destOrd="0" presId="urn:microsoft.com/office/officeart/2005/8/layout/bProcess4"/>
    <dgm:cxn modelId="{AC91EAE1-0D33-4585-84CE-731F1E3A054E}" type="presParOf" srcId="{AA05F85E-FD1F-476C-B018-674C1A919787}" destId="{5D7B8F23-24C0-457A-A266-8949BCFB69C7}" srcOrd="4" destOrd="0" presId="urn:microsoft.com/office/officeart/2005/8/layout/bProcess4"/>
    <dgm:cxn modelId="{4BAF9E16-E531-4C49-B9E2-CCCD115FA3FF}" type="presParOf" srcId="{5D7B8F23-24C0-457A-A266-8949BCFB69C7}" destId="{62DA9EDD-371D-40F1-B63D-48DD886B40A5}" srcOrd="0" destOrd="0" presId="urn:microsoft.com/office/officeart/2005/8/layout/bProcess4"/>
    <dgm:cxn modelId="{E1E38FB9-DF3E-4EA2-9AE4-5ECF1C76E2B9}" type="presParOf" srcId="{5D7B8F23-24C0-457A-A266-8949BCFB69C7}" destId="{E5552FA3-D9FC-4DD3-9AB1-8B39F85CE8A8}" srcOrd="1" destOrd="0" presId="urn:microsoft.com/office/officeart/2005/8/layout/bProcess4"/>
    <dgm:cxn modelId="{00AA6CA6-1E1D-41B5-9F34-DA3412E81BF5}" type="presParOf" srcId="{AA05F85E-FD1F-476C-B018-674C1A919787}" destId="{5CFCE075-DA99-47BA-AE6B-77047631AC6D}" srcOrd="5" destOrd="0" presId="urn:microsoft.com/office/officeart/2005/8/layout/bProcess4"/>
    <dgm:cxn modelId="{26100FE7-9817-4A19-85E1-EE398C9D69C3}" type="presParOf" srcId="{AA05F85E-FD1F-476C-B018-674C1A919787}" destId="{6D94A7BB-F1B4-4ADC-99D3-8862D9375DBE}" srcOrd="6" destOrd="0" presId="urn:microsoft.com/office/officeart/2005/8/layout/bProcess4"/>
    <dgm:cxn modelId="{C9663891-5BC1-4BEC-BDDA-913FC766DE0E}" type="presParOf" srcId="{6D94A7BB-F1B4-4ADC-99D3-8862D9375DBE}" destId="{45CB1FB6-9529-49BB-841C-A8187A72845B}" srcOrd="0" destOrd="0" presId="urn:microsoft.com/office/officeart/2005/8/layout/bProcess4"/>
    <dgm:cxn modelId="{66AD8B83-675A-4496-BA33-4AAF67CB7662}" type="presParOf" srcId="{6D94A7BB-F1B4-4ADC-99D3-8862D9375DBE}" destId="{C0E45BB5-4D03-45A7-B2DB-09B0A1F84091}" srcOrd="1" destOrd="0" presId="urn:microsoft.com/office/officeart/2005/8/layout/bProcess4"/>
    <dgm:cxn modelId="{FB775D8A-9C88-4792-A91A-1893E3D61D0D}" type="presParOf" srcId="{AA05F85E-FD1F-476C-B018-674C1A919787}" destId="{1DBED76E-3A0D-4AA0-AC95-987740CC9B1D}" srcOrd="7" destOrd="0" presId="urn:microsoft.com/office/officeart/2005/8/layout/bProcess4"/>
    <dgm:cxn modelId="{6196308F-3A0E-4617-BD51-7586BDD969CC}" type="presParOf" srcId="{AA05F85E-FD1F-476C-B018-674C1A919787}" destId="{3931A461-139C-4908-B4FA-E420ABA06988}" srcOrd="8" destOrd="0" presId="urn:microsoft.com/office/officeart/2005/8/layout/bProcess4"/>
    <dgm:cxn modelId="{BB36DC41-AB34-48F7-AFEA-3E7D51648612}" type="presParOf" srcId="{3931A461-139C-4908-B4FA-E420ABA06988}" destId="{65276E87-1D2B-41EB-8005-7834C3934D65}" srcOrd="0" destOrd="0" presId="urn:microsoft.com/office/officeart/2005/8/layout/bProcess4"/>
    <dgm:cxn modelId="{F10A87C3-513E-44F6-81CA-3BA222646AFE}" type="presParOf" srcId="{3931A461-139C-4908-B4FA-E420ABA06988}" destId="{33C6C931-3535-406B-B680-E972816D5670}" srcOrd="1" destOrd="0" presId="urn:microsoft.com/office/officeart/2005/8/layout/bProcess4"/>
    <dgm:cxn modelId="{92C0D18A-9FB6-4B21-8869-F5871B43AB62}" type="presParOf" srcId="{AA05F85E-FD1F-476C-B018-674C1A919787}" destId="{E25A0699-4B70-4C88-9FAF-0DB6FE60E1C1}" srcOrd="9" destOrd="0" presId="urn:microsoft.com/office/officeart/2005/8/layout/bProcess4"/>
    <dgm:cxn modelId="{0E6A969D-FE4E-46C6-9B1D-CA6228633D6B}" type="presParOf" srcId="{AA05F85E-FD1F-476C-B018-674C1A919787}" destId="{BBF5EB3D-B275-4027-A599-19BC589F64FB}" srcOrd="10" destOrd="0" presId="urn:microsoft.com/office/officeart/2005/8/layout/bProcess4"/>
    <dgm:cxn modelId="{F9C6AB4D-5C47-4FE7-8233-1E63E838A7FB}" type="presParOf" srcId="{BBF5EB3D-B275-4027-A599-19BC589F64FB}" destId="{C0A5037E-1AF0-4A5E-8F75-70F98BB07F38}" srcOrd="0" destOrd="0" presId="urn:microsoft.com/office/officeart/2005/8/layout/bProcess4"/>
    <dgm:cxn modelId="{1262BA13-DC13-4578-959B-BFF1D90D2E47}" type="presParOf" srcId="{BBF5EB3D-B275-4027-A599-19BC589F64FB}" destId="{5622335F-6528-4EAF-B5CA-44C3A5B60018}" srcOrd="1" destOrd="0" presId="urn:microsoft.com/office/officeart/2005/8/layout/bProcess4"/>
    <dgm:cxn modelId="{91F86638-D39F-42D7-BC33-13C848553778}" type="presParOf" srcId="{AA05F85E-FD1F-476C-B018-674C1A919787}" destId="{97A17EAC-8CDD-43F6-9CB4-9D1B6E6E7A9E}" srcOrd="11" destOrd="0" presId="urn:microsoft.com/office/officeart/2005/8/layout/bProcess4"/>
    <dgm:cxn modelId="{82CC74C8-E9D0-4EA6-852F-E0B2B65F3F01}" type="presParOf" srcId="{AA05F85E-FD1F-476C-B018-674C1A919787}" destId="{9559F22A-2E29-4F79-8D3F-CF33F2E766E4}" srcOrd="12" destOrd="0" presId="urn:microsoft.com/office/officeart/2005/8/layout/bProcess4"/>
    <dgm:cxn modelId="{BE0D732C-A57A-48E3-8B3F-F07DCC2BD0C2}" type="presParOf" srcId="{9559F22A-2E29-4F79-8D3F-CF33F2E766E4}" destId="{775F4C5E-CB13-4D4A-8EEC-BB8215EEDCD7}" srcOrd="0" destOrd="0" presId="urn:microsoft.com/office/officeart/2005/8/layout/bProcess4"/>
    <dgm:cxn modelId="{AD89B86A-0E0E-496D-9D3D-17685A601FDE}" type="presParOf" srcId="{9559F22A-2E29-4F79-8D3F-CF33F2E766E4}" destId="{7612E54B-A0B4-4B91-B1CF-1D354A0CE306}" srcOrd="1" destOrd="0" presId="urn:microsoft.com/office/officeart/2005/8/layout/b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ED017CB-38AF-48E4-810B-3C9CCA9210DC}"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US"/>
        </a:p>
      </dgm:t>
    </dgm:pt>
    <dgm:pt modelId="{04FC2ECD-BD6F-4BAD-B4A5-C157552F7FCB}">
      <dgm:prSet phldrT="[Text]" custT="1"/>
      <dgm:spPr/>
      <dgm:t>
        <a:bodyPr/>
        <a:lstStyle/>
        <a:p>
          <a:pPr algn="ctr"/>
          <a:r>
            <a:rPr lang="fa-IR" sz="2000" dirty="0" smtClean="0">
              <a:solidFill>
                <a:schemeClr val="tx1"/>
              </a:solidFill>
            </a:rPr>
            <a:t>1-برنامه ریزی</a:t>
          </a:r>
          <a:endParaRPr lang="en-US" sz="1600" dirty="0">
            <a:solidFill>
              <a:schemeClr val="tx1"/>
            </a:solidFill>
          </a:endParaRPr>
        </a:p>
      </dgm:t>
    </dgm:pt>
    <dgm:pt modelId="{66DD50B2-4B5E-4E74-901D-6C91D267245C}" type="parTrans" cxnId="{840EA256-67F7-400E-AF4D-83691DF76CFA}">
      <dgm:prSet/>
      <dgm:spPr/>
      <dgm:t>
        <a:bodyPr/>
        <a:lstStyle/>
        <a:p>
          <a:endParaRPr lang="en-US"/>
        </a:p>
      </dgm:t>
    </dgm:pt>
    <dgm:pt modelId="{1207A0FA-4F24-4464-AA24-558A524EFA3D}" type="sibTrans" cxnId="{840EA256-67F7-400E-AF4D-83691DF76CFA}">
      <dgm:prSet/>
      <dgm:spPr/>
      <dgm:t>
        <a:bodyPr/>
        <a:lstStyle/>
        <a:p>
          <a:endParaRPr lang="en-US"/>
        </a:p>
      </dgm:t>
    </dgm:pt>
    <dgm:pt modelId="{189EF300-0857-43D3-9084-408EE3FD357A}">
      <dgm:prSet phldrT="[Text]" custT="1"/>
      <dgm:spPr/>
      <dgm:t>
        <a:bodyPr/>
        <a:lstStyle/>
        <a:p>
          <a:r>
            <a:rPr lang="fa-IR" sz="1600" dirty="0" smtClean="0">
              <a:solidFill>
                <a:schemeClr val="tx1"/>
              </a:solidFill>
            </a:rPr>
            <a:t>3-طراحی مفهمومی سیستم</a:t>
          </a:r>
          <a:endParaRPr lang="en-US" sz="1600" dirty="0">
            <a:solidFill>
              <a:schemeClr val="tx1"/>
            </a:solidFill>
          </a:endParaRPr>
        </a:p>
      </dgm:t>
    </dgm:pt>
    <dgm:pt modelId="{D656A226-78AF-433F-B9B4-DD8922F5A50F}" type="parTrans" cxnId="{F7E02D1F-EAA9-4E00-8A57-02068B335B8E}">
      <dgm:prSet/>
      <dgm:spPr/>
      <dgm:t>
        <a:bodyPr/>
        <a:lstStyle/>
        <a:p>
          <a:endParaRPr lang="en-US"/>
        </a:p>
      </dgm:t>
    </dgm:pt>
    <dgm:pt modelId="{863AD15F-A012-4B63-8D25-ADA839594B30}" type="sibTrans" cxnId="{F7E02D1F-EAA9-4E00-8A57-02068B335B8E}">
      <dgm:prSet/>
      <dgm:spPr/>
      <dgm:t>
        <a:bodyPr/>
        <a:lstStyle/>
        <a:p>
          <a:endParaRPr lang="en-US"/>
        </a:p>
      </dgm:t>
    </dgm:pt>
    <dgm:pt modelId="{9CCBA870-0F31-4F43-A481-C85DB1DA9A9A}">
      <dgm:prSet phldrT="[Text]" custT="1"/>
      <dgm:spPr/>
      <dgm:t>
        <a:bodyPr/>
        <a:lstStyle/>
        <a:p>
          <a:r>
            <a:rPr lang="fa-IR" sz="1600" dirty="0" smtClean="0">
              <a:solidFill>
                <a:schemeClr val="tx1"/>
              </a:solidFill>
            </a:rPr>
            <a:t>5-اجرای سیستم و تبدیل آن</a:t>
          </a:r>
          <a:endParaRPr lang="en-US" sz="1600" dirty="0">
            <a:solidFill>
              <a:schemeClr val="tx1"/>
            </a:solidFill>
          </a:endParaRPr>
        </a:p>
      </dgm:t>
    </dgm:pt>
    <dgm:pt modelId="{3DA5097F-DBE9-47A9-8370-4D9A073E55BB}" type="parTrans" cxnId="{D6D1D802-C261-4234-84F7-D97656EB12E0}">
      <dgm:prSet/>
      <dgm:spPr/>
      <dgm:t>
        <a:bodyPr/>
        <a:lstStyle/>
        <a:p>
          <a:endParaRPr lang="en-US"/>
        </a:p>
      </dgm:t>
    </dgm:pt>
    <dgm:pt modelId="{0DED3D13-718E-422D-98E2-3F1C6EC49B6A}" type="sibTrans" cxnId="{D6D1D802-C261-4234-84F7-D97656EB12E0}">
      <dgm:prSet/>
      <dgm:spPr/>
      <dgm:t>
        <a:bodyPr/>
        <a:lstStyle/>
        <a:p>
          <a:endParaRPr lang="en-US"/>
        </a:p>
      </dgm:t>
    </dgm:pt>
    <dgm:pt modelId="{B6A58538-718D-4017-BDBB-59B1126764BE}">
      <dgm:prSet phldrT="[Tex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fa-IR" sz="1600" dirty="0" smtClean="0">
              <a:solidFill>
                <a:schemeClr val="tx1"/>
              </a:solidFill>
            </a:rPr>
            <a:t>6-ارزیابی و نگهداری سیستم</a:t>
          </a:r>
          <a:endParaRPr lang="en-US" sz="1600" dirty="0" smtClean="0">
            <a:solidFill>
              <a:schemeClr val="tx1"/>
            </a:solidFill>
          </a:endParaRPr>
        </a:p>
      </dgm:t>
    </dgm:pt>
    <dgm:pt modelId="{02253587-2F82-48E4-9A48-2791CEDBCB92}" type="parTrans" cxnId="{2F871FD3-AB55-4DBE-AED8-D31B65CC6E47}">
      <dgm:prSet/>
      <dgm:spPr/>
      <dgm:t>
        <a:bodyPr/>
        <a:lstStyle/>
        <a:p>
          <a:endParaRPr lang="en-US"/>
        </a:p>
      </dgm:t>
    </dgm:pt>
    <dgm:pt modelId="{C57F3861-0432-42E7-A677-06966C1EDD2F}" type="sibTrans" cxnId="{2F871FD3-AB55-4DBE-AED8-D31B65CC6E47}">
      <dgm:prSet/>
      <dgm:spPr/>
      <dgm:t>
        <a:bodyPr/>
        <a:lstStyle/>
        <a:p>
          <a:endParaRPr lang="en-US"/>
        </a:p>
      </dgm:t>
    </dgm:pt>
    <dgm:pt modelId="{64645817-BAA6-44B4-A84E-1D214C79E9C8}">
      <dgm:prSet phldrT="[Text]" custT="1"/>
      <dgm:spPr/>
      <dgm:t>
        <a:bodyPr/>
        <a:lstStyle/>
        <a:p>
          <a:r>
            <a:rPr lang="fa-IR" sz="1600" dirty="0" smtClean="0">
              <a:solidFill>
                <a:schemeClr val="tx1"/>
              </a:solidFill>
            </a:rPr>
            <a:t>4-طراحی فیزیکی سیستم</a:t>
          </a:r>
          <a:endParaRPr lang="en-US" sz="1600" dirty="0">
            <a:solidFill>
              <a:schemeClr val="tx1"/>
            </a:solidFill>
          </a:endParaRPr>
        </a:p>
      </dgm:t>
    </dgm:pt>
    <dgm:pt modelId="{2104CF32-E783-4168-AF92-6FC6BA35A18A}" type="parTrans" cxnId="{44BA2684-C074-4590-BE53-EB5BE4FFA2A2}">
      <dgm:prSet/>
      <dgm:spPr/>
      <dgm:t>
        <a:bodyPr/>
        <a:lstStyle/>
        <a:p>
          <a:endParaRPr lang="en-US"/>
        </a:p>
      </dgm:t>
    </dgm:pt>
    <dgm:pt modelId="{7A7E09EC-98AC-40BD-ACFC-15836BE35C9A}" type="sibTrans" cxnId="{44BA2684-C074-4590-BE53-EB5BE4FFA2A2}">
      <dgm:prSet/>
      <dgm:spPr/>
      <dgm:t>
        <a:bodyPr/>
        <a:lstStyle/>
        <a:p>
          <a:endParaRPr lang="en-US"/>
        </a:p>
      </dgm:t>
    </dgm:pt>
    <dgm:pt modelId="{3104BE96-0BCF-4428-8E54-02AD33C7072E}">
      <dgm:prSet phldrT="[Text]" custT="1"/>
      <dgm:spPr/>
      <dgm:t>
        <a:bodyPr/>
        <a:lstStyle/>
        <a:p>
          <a:pPr algn="ctr"/>
          <a:r>
            <a:rPr lang="fa-IR" sz="1600" dirty="0" smtClean="0">
              <a:solidFill>
                <a:schemeClr val="tx1"/>
              </a:solidFill>
            </a:rPr>
            <a:t>2-تجزیه  و تحلیل سیستم</a:t>
          </a:r>
          <a:endParaRPr lang="en-US" sz="1600" dirty="0">
            <a:solidFill>
              <a:schemeClr val="tx1"/>
            </a:solidFill>
          </a:endParaRPr>
        </a:p>
      </dgm:t>
    </dgm:pt>
    <dgm:pt modelId="{07D730CB-223C-4815-92BF-F1298231A514}" type="parTrans" cxnId="{E8F0E333-848C-45FB-90D5-B897771C86DD}">
      <dgm:prSet/>
      <dgm:spPr/>
      <dgm:t>
        <a:bodyPr/>
        <a:lstStyle/>
        <a:p>
          <a:endParaRPr lang="en-US"/>
        </a:p>
      </dgm:t>
    </dgm:pt>
    <dgm:pt modelId="{CF23B65D-2D35-47D8-8B11-079883944A1C}" type="sibTrans" cxnId="{E8F0E333-848C-45FB-90D5-B897771C86DD}">
      <dgm:prSet/>
      <dgm:spPr/>
      <dgm:t>
        <a:bodyPr/>
        <a:lstStyle/>
        <a:p>
          <a:endParaRPr lang="en-US"/>
        </a:p>
      </dgm:t>
    </dgm:pt>
    <dgm:pt modelId="{3FDEF333-0084-4121-995D-64FF6EAE9319}" type="pres">
      <dgm:prSet presAssocID="{BED017CB-38AF-48E4-810B-3C9CCA9210DC}" presName="cycle" presStyleCnt="0">
        <dgm:presLayoutVars>
          <dgm:dir/>
          <dgm:resizeHandles val="exact"/>
        </dgm:presLayoutVars>
      </dgm:prSet>
      <dgm:spPr/>
      <dgm:t>
        <a:bodyPr/>
        <a:lstStyle/>
        <a:p>
          <a:endParaRPr lang="en-US"/>
        </a:p>
      </dgm:t>
    </dgm:pt>
    <dgm:pt modelId="{BEDD2E38-1648-424C-8D46-AE6425F5A000}" type="pres">
      <dgm:prSet presAssocID="{04FC2ECD-BD6F-4BAD-B4A5-C157552F7FCB}" presName="node" presStyleLbl="node1" presStyleIdx="0" presStyleCnt="6">
        <dgm:presLayoutVars>
          <dgm:bulletEnabled val="1"/>
        </dgm:presLayoutVars>
      </dgm:prSet>
      <dgm:spPr/>
      <dgm:t>
        <a:bodyPr/>
        <a:lstStyle/>
        <a:p>
          <a:endParaRPr lang="en-US"/>
        </a:p>
      </dgm:t>
    </dgm:pt>
    <dgm:pt modelId="{F35B9BC5-9FEA-46DB-BD11-11B1415434DA}" type="pres">
      <dgm:prSet presAssocID="{1207A0FA-4F24-4464-AA24-558A524EFA3D}" presName="sibTrans" presStyleLbl="sibTrans2D1" presStyleIdx="0" presStyleCnt="6"/>
      <dgm:spPr/>
      <dgm:t>
        <a:bodyPr/>
        <a:lstStyle/>
        <a:p>
          <a:endParaRPr lang="en-US"/>
        </a:p>
      </dgm:t>
    </dgm:pt>
    <dgm:pt modelId="{952F2FAC-B3B2-425F-93BB-13F44C914ABA}" type="pres">
      <dgm:prSet presAssocID="{1207A0FA-4F24-4464-AA24-558A524EFA3D}" presName="connectorText" presStyleLbl="sibTrans2D1" presStyleIdx="0" presStyleCnt="6"/>
      <dgm:spPr/>
      <dgm:t>
        <a:bodyPr/>
        <a:lstStyle/>
        <a:p>
          <a:endParaRPr lang="en-US"/>
        </a:p>
      </dgm:t>
    </dgm:pt>
    <dgm:pt modelId="{E6D7ED54-45B8-4260-90F8-1F6D5A199548}" type="pres">
      <dgm:prSet presAssocID="{3104BE96-0BCF-4428-8E54-02AD33C7072E}" presName="node" presStyleLbl="node1" presStyleIdx="1" presStyleCnt="6">
        <dgm:presLayoutVars>
          <dgm:bulletEnabled val="1"/>
        </dgm:presLayoutVars>
      </dgm:prSet>
      <dgm:spPr/>
      <dgm:t>
        <a:bodyPr/>
        <a:lstStyle/>
        <a:p>
          <a:endParaRPr lang="en-US"/>
        </a:p>
      </dgm:t>
    </dgm:pt>
    <dgm:pt modelId="{3295552C-FD20-4B63-B08F-B7CCC32795C0}" type="pres">
      <dgm:prSet presAssocID="{CF23B65D-2D35-47D8-8B11-079883944A1C}" presName="sibTrans" presStyleLbl="sibTrans2D1" presStyleIdx="1" presStyleCnt="6"/>
      <dgm:spPr/>
      <dgm:t>
        <a:bodyPr/>
        <a:lstStyle/>
        <a:p>
          <a:endParaRPr lang="en-US"/>
        </a:p>
      </dgm:t>
    </dgm:pt>
    <dgm:pt modelId="{38BFE403-6F23-4EC4-AEBE-6C1656280A8C}" type="pres">
      <dgm:prSet presAssocID="{CF23B65D-2D35-47D8-8B11-079883944A1C}" presName="connectorText" presStyleLbl="sibTrans2D1" presStyleIdx="1" presStyleCnt="6"/>
      <dgm:spPr/>
      <dgm:t>
        <a:bodyPr/>
        <a:lstStyle/>
        <a:p>
          <a:endParaRPr lang="en-US"/>
        </a:p>
      </dgm:t>
    </dgm:pt>
    <dgm:pt modelId="{56182924-8120-4AA1-85BA-1459A025EE38}" type="pres">
      <dgm:prSet presAssocID="{189EF300-0857-43D3-9084-408EE3FD357A}" presName="node" presStyleLbl="node1" presStyleIdx="2" presStyleCnt="6" custRadScaleRad="98450" custRadScaleInc="3823">
        <dgm:presLayoutVars>
          <dgm:bulletEnabled val="1"/>
        </dgm:presLayoutVars>
      </dgm:prSet>
      <dgm:spPr/>
      <dgm:t>
        <a:bodyPr/>
        <a:lstStyle/>
        <a:p>
          <a:endParaRPr lang="en-US"/>
        </a:p>
      </dgm:t>
    </dgm:pt>
    <dgm:pt modelId="{FCD4C278-F5D2-4531-ABFC-883EFAD6786F}" type="pres">
      <dgm:prSet presAssocID="{863AD15F-A012-4B63-8D25-ADA839594B30}" presName="sibTrans" presStyleLbl="sibTrans2D1" presStyleIdx="2" presStyleCnt="6"/>
      <dgm:spPr/>
      <dgm:t>
        <a:bodyPr/>
        <a:lstStyle/>
        <a:p>
          <a:endParaRPr lang="en-US"/>
        </a:p>
      </dgm:t>
    </dgm:pt>
    <dgm:pt modelId="{4FA521B7-0D67-49EA-8130-53376568A45D}" type="pres">
      <dgm:prSet presAssocID="{863AD15F-A012-4B63-8D25-ADA839594B30}" presName="connectorText" presStyleLbl="sibTrans2D1" presStyleIdx="2" presStyleCnt="6"/>
      <dgm:spPr/>
      <dgm:t>
        <a:bodyPr/>
        <a:lstStyle/>
        <a:p>
          <a:endParaRPr lang="en-US"/>
        </a:p>
      </dgm:t>
    </dgm:pt>
    <dgm:pt modelId="{D751F151-4C10-4836-BF8A-CE9B2A79CE5A}" type="pres">
      <dgm:prSet presAssocID="{64645817-BAA6-44B4-A84E-1D214C79E9C8}" presName="node" presStyleLbl="node1" presStyleIdx="3" presStyleCnt="6">
        <dgm:presLayoutVars>
          <dgm:bulletEnabled val="1"/>
        </dgm:presLayoutVars>
      </dgm:prSet>
      <dgm:spPr/>
      <dgm:t>
        <a:bodyPr/>
        <a:lstStyle/>
        <a:p>
          <a:endParaRPr lang="en-US"/>
        </a:p>
      </dgm:t>
    </dgm:pt>
    <dgm:pt modelId="{DAEE032A-89C5-4A40-BBF1-6315DCC22412}" type="pres">
      <dgm:prSet presAssocID="{7A7E09EC-98AC-40BD-ACFC-15836BE35C9A}" presName="sibTrans" presStyleLbl="sibTrans2D1" presStyleIdx="3" presStyleCnt="6"/>
      <dgm:spPr/>
      <dgm:t>
        <a:bodyPr/>
        <a:lstStyle/>
        <a:p>
          <a:endParaRPr lang="en-US"/>
        </a:p>
      </dgm:t>
    </dgm:pt>
    <dgm:pt modelId="{2F9C8FA4-78F5-4783-8C74-D6A347FA8C4F}" type="pres">
      <dgm:prSet presAssocID="{7A7E09EC-98AC-40BD-ACFC-15836BE35C9A}" presName="connectorText" presStyleLbl="sibTrans2D1" presStyleIdx="3" presStyleCnt="6"/>
      <dgm:spPr/>
      <dgm:t>
        <a:bodyPr/>
        <a:lstStyle/>
        <a:p>
          <a:endParaRPr lang="en-US"/>
        </a:p>
      </dgm:t>
    </dgm:pt>
    <dgm:pt modelId="{776BA518-6E8E-43D7-B620-CF56D38D4626}" type="pres">
      <dgm:prSet presAssocID="{9CCBA870-0F31-4F43-A481-C85DB1DA9A9A}" presName="node" presStyleLbl="node1" presStyleIdx="4" presStyleCnt="6" custRadScaleRad="100852" custRadScaleInc="-1086">
        <dgm:presLayoutVars>
          <dgm:bulletEnabled val="1"/>
        </dgm:presLayoutVars>
      </dgm:prSet>
      <dgm:spPr/>
      <dgm:t>
        <a:bodyPr/>
        <a:lstStyle/>
        <a:p>
          <a:endParaRPr lang="en-US"/>
        </a:p>
      </dgm:t>
    </dgm:pt>
    <dgm:pt modelId="{1222F9DB-7945-4812-8961-BAB37318F1E2}" type="pres">
      <dgm:prSet presAssocID="{0DED3D13-718E-422D-98E2-3F1C6EC49B6A}" presName="sibTrans" presStyleLbl="sibTrans2D1" presStyleIdx="4" presStyleCnt="6"/>
      <dgm:spPr/>
      <dgm:t>
        <a:bodyPr/>
        <a:lstStyle/>
        <a:p>
          <a:endParaRPr lang="en-US"/>
        </a:p>
      </dgm:t>
    </dgm:pt>
    <dgm:pt modelId="{FC11282C-F291-4257-B716-E895696F4168}" type="pres">
      <dgm:prSet presAssocID="{0DED3D13-718E-422D-98E2-3F1C6EC49B6A}" presName="connectorText" presStyleLbl="sibTrans2D1" presStyleIdx="4" presStyleCnt="6"/>
      <dgm:spPr/>
      <dgm:t>
        <a:bodyPr/>
        <a:lstStyle/>
        <a:p>
          <a:endParaRPr lang="en-US"/>
        </a:p>
      </dgm:t>
    </dgm:pt>
    <dgm:pt modelId="{A636B4C0-9870-433B-9535-B9D429366F41}" type="pres">
      <dgm:prSet presAssocID="{B6A58538-718D-4017-BDBB-59B1126764BE}" presName="node" presStyleLbl="node1" presStyleIdx="5" presStyleCnt="6">
        <dgm:presLayoutVars>
          <dgm:bulletEnabled val="1"/>
        </dgm:presLayoutVars>
      </dgm:prSet>
      <dgm:spPr/>
      <dgm:t>
        <a:bodyPr/>
        <a:lstStyle/>
        <a:p>
          <a:endParaRPr lang="en-US"/>
        </a:p>
      </dgm:t>
    </dgm:pt>
    <dgm:pt modelId="{D58FD632-F5C5-4303-8BD4-65869053A906}" type="pres">
      <dgm:prSet presAssocID="{C57F3861-0432-42E7-A677-06966C1EDD2F}" presName="sibTrans" presStyleLbl="sibTrans2D1" presStyleIdx="5" presStyleCnt="6"/>
      <dgm:spPr/>
      <dgm:t>
        <a:bodyPr/>
        <a:lstStyle/>
        <a:p>
          <a:endParaRPr lang="en-US"/>
        </a:p>
      </dgm:t>
    </dgm:pt>
    <dgm:pt modelId="{974E0D75-1AD4-4E27-989A-3F23FE05051C}" type="pres">
      <dgm:prSet presAssocID="{C57F3861-0432-42E7-A677-06966C1EDD2F}" presName="connectorText" presStyleLbl="sibTrans2D1" presStyleIdx="5" presStyleCnt="6"/>
      <dgm:spPr/>
      <dgm:t>
        <a:bodyPr/>
        <a:lstStyle/>
        <a:p>
          <a:endParaRPr lang="en-US"/>
        </a:p>
      </dgm:t>
    </dgm:pt>
  </dgm:ptLst>
  <dgm:cxnLst>
    <dgm:cxn modelId="{98973FDE-935E-4BE6-9898-0760BF94FE94}" type="presOf" srcId="{863AD15F-A012-4B63-8D25-ADA839594B30}" destId="{FCD4C278-F5D2-4531-ABFC-883EFAD6786F}" srcOrd="0" destOrd="0" presId="urn:microsoft.com/office/officeart/2005/8/layout/cycle2"/>
    <dgm:cxn modelId="{002E2036-3921-4473-8F62-26FD8E6E3D9F}" type="presOf" srcId="{0DED3D13-718E-422D-98E2-3F1C6EC49B6A}" destId="{FC11282C-F291-4257-B716-E895696F4168}" srcOrd="1" destOrd="0" presId="urn:microsoft.com/office/officeart/2005/8/layout/cycle2"/>
    <dgm:cxn modelId="{1B54C7EF-4914-4871-8430-B67D5033DF62}" type="presOf" srcId="{BED017CB-38AF-48E4-810B-3C9CCA9210DC}" destId="{3FDEF333-0084-4121-995D-64FF6EAE9319}" srcOrd="0" destOrd="0" presId="urn:microsoft.com/office/officeart/2005/8/layout/cycle2"/>
    <dgm:cxn modelId="{F85BEA9E-2A3E-464A-B22C-ED026A6B426B}" type="presOf" srcId="{0DED3D13-718E-422D-98E2-3F1C6EC49B6A}" destId="{1222F9DB-7945-4812-8961-BAB37318F1E2}" srcOrd="0" destOrd="0" presId="urn:microsoft.com/office/officeart/2005/8/layout/cycle2"/>
    <dgm:cxn modelId="{FEC900F4-DE37-4257-82A0-A52C40068DDD}" type="presOf" srcId="{64645817-BAA6-44B4-A84E-1D214C79E9C8}" destId="{D751F151-4C10-4836-BF8A-CE9B2A79CE5A}" srcOrd="0" destOrd="0" presId="urn:microsoft.com/office/officeart/2005/8/layout/cycle2"/>
    <dgm:cxn modelId="{AA72B6C8-AC1B-4A30-9D1A-E8A60ACAEF95}" type="presOf" srcId="{C57F3861-0432-42E7-A677-06966C1EDD2F}" destId="{D58FD632-F5C5-4303-8BD4-65869053A906}" srcOrd="0" destOrd="0" presId="urn:microsoft.com/office/officeart/2005/8/layout/cycle2"/>
    <dgm:cxn modelId="{840EA256-67F7-400E-AF4D-83691DF76CFA}" srcId="{BED017CB-38AF-48E4-810B-3C9CCA9210DC}" destId="{04FC2ECD-BD6F-4BAD-B4A5-C157552F7FCB}" srcOrd="0" destOrd="0" parTransId="{66DD50B2-4B5E-4E74-901D-6C91D267245C}" sibTransId="{1207A0FA-4F24-4464-AA24-558A524EFA3D}"/>
    <dgm:cxn modelId="{911AADA5-ACD9-42B0-873E-DDB5E2CFCE75}" type="presOf" srcId="{3104BE96-0BCF-4428-8E54-02AD33C7072E}" destId="{E6D7ED54-45B8-4260-90F8-1F6D5A199548}" srcOrd="0" destOrd="0" presId="urn:microsoft.com/office/officeart/2005/8/layout/cycle2"/>
    <dgm:cxn modelId="{2F871FD3-AB55-4DBE-AED8-D31B65CC6E47}" srcId="{BED017CB-38AF-48E4-810B-3C9CCA9210DC}" destId="{B6A58538-718D-4017-BDBB-59B1126764BE}" srcOrd="5" destOrd="0" parTransId="{02253587-2F82-48E4-9A48-2791CEDBCB92}" sibTransId="{C57F3861-0432-42E7-A677-06966C1EDD2F}"/>
    <dgm:cxn modelId="{CFCC6C7B-867E-4DA9-9E40-9C440AFE327F}" type="presOf" srcId="{CF23B65D-2D35-47D8-8B11-079883944A1C}" destId="{3295552C-FD20-4B63-B08F-B7CCC32795C0}" srcOrd="0" destOrd="0" presId="urn:microsoft.com/office/officeart/2005/8/layout/cycle2"/>
    <dgm:cxn modelId="{B18801C7-D38C-4C71-BE9E-6E76381A767A}" type="presOf" srcId="{C57F3861-0432-42E7-A677-06966C1EDD2F}" destId="{974E0D75-1AD4-4E27-989A-3F23FE05051C}" srcOrd="1" destOrd="0" presId="urn:microsoft.com/office/officeart/2005/8/layout/cycle2"/>
    <dgm:cxn modelId="{CB866BC6-BB6F-4887-8E85-832A0BF8DE64}" type="presOf" srcId="{04FC2ECD-BD6F-4BAD-B4A5-C157552F7FCB}" destId="{BEDD2E38-1648-424C-8D46-AE6425F5A000}" srcOrd="0" destOrd="0" presId="urn:microsoft.com/office/officeart/2005/8/layout/cycle2"/>
    <dgm:cxn modelId="{F023F409-C2E7-4179-9EF0-B94D35ABA2E8}" type="presOf" srcId="{B6A58538-718D-4017-BDBB-59B1126764BE}" destId="{A636B4C0-9870-433B-9535-B9D429366F41}" srcOrd="0" destOrd="0" presId="urn:microsoft.com/office/officeart/2005/8/layout/cycle2"/>
    <dgm:cxn modelId="{53EF5E84-1F38-40E9-AEF9-45128605893A}" type="presOf" srcId="{9CCBA870-0F31-4F43-A481-C85DB1DA9A9A}" destId="{776BA518-6E8E-43D7-B620-CF56D38D4626}" srcOrd="0" destOrd="0" presId="urn:microsoft.com/office/officeart/2005/8/layout/cycle2"/>
    <dgm:cxn modelId="{763E6032-0292-481E-ACA2-28B9FF5D5C9D}" type="presOf" srcId="{7A7E09EC-98AC-40BD-ACFC-15836BE35C9A}" destId="{DAEE032A-89C5-4A40-BBF1-6315DCC22412}" srcOrd="0" destOrd="0" presId="urn:microsoft.com/office/officeart/2005/8/layout/cycle2"/>
    <dgm:cxn modelId="{FFDA9DAB-7B30-476B-A56A-35C9EA3202B9}" type="presOf" srcId="{7A7E09EC-98AC-40BD-ACFC-15836BE35C9A}" destId="{2F9C8FA4-78F5-4783-8C74-D6A347FA8C4F}" srcOrd="1" destOrd="0" presId="urn:microsoft.com/office/officeart/2005/8/layout/cycle2"/>
    <dgm:cxn modelId="{F7E02D1F-EAA9-4E00-8A57-02068B335B8E}" srcId="{BED017CB-38AF-48E4-810B-3C9CCA9210DC}" destId="{189EF300-0857-43D3-9084-408EE3FD357A}" srcOrd="2" destOrd="0" parTransId="{D656A226-78AF-433F-B9B4-DD8922F5A50F}" sibTransId="{863AD15F-A012-4B63-8D25-ADA839594B30}"/>
    <dgm:cxn modelId="{8537F9A0-0B9B-4479-BA5A-B84B242C6064}" type="presOf" srcId="{1207A0FA-4F24-4464-AA24-558A524EFA3D}" destId="{952F2FAC-B3B2-425F-93BB-13F44C914ABA}" srcOrd="1" destOrd="0" presId="urn:microsoft.com/office/officeart/2005/8/layout/cycle2"/>
    <dgm:cxn modelId="{FD60233A-795D-447A-ACFF-DA2EA0F8C8E8}" type="presOf" srcId="{CF23B65D-2D35-47D8-8B11-079883944A1C}" destId="{38BFE403-6F23-4EC4-AEBE-6C1656280A8C}" srcOrd="1" destOrd="0" presId="urn:microsoft.com/office/officeart/2005/8/layout/cycle2"/>
    <dgm:cxn modelId="{5EB90708-3359-4FA6-BCC8-D165148499B1}" type="presOf" srcId="{863AD15F-A012-4B63-8D25-ADA839594B30}" destId="{4FA521B7-0D67-49EA-8130-53376568A45D}" srcOrd="1" destOrd="0" presId="urn:microsoft.com/office/officeart/2005/8/layout/cycle2"/>
    <dgm:cxn modelId="{D6D1D802-C261-4234-84F7-D97656EB12E0}" srcId="{BED017CB-38AF-48E4-810B-3C9CCA9210DC}" destId="{9CCBA870-0F31-4F43-A481-C85DB1DA9A9A}" srcOrd="4" destOrd="0" parTransId="{3DA5097F-DBE9-47A9-8370-4D9A073E55BB}" sibTransId="{0DED3D13-718E-422D-98E2-3F1C6EC49B6A}"/>
    <dgm:cxn modelId="{84A38A15-AF93-4E98-B606-B5982F9787A2}" type="presOf" srcId="{1207A0FA-4F24-4464-AA24-558A524EFA3D}" destId="{F35B9BC5-9FEA-46DB-BD11-11B1415434DA}" srcOrd="0" destOrd="0" presId="urn:microsoft.com/office/officeart/2005/8/layout/cycle2"/>
    <dgm:cxn modelId="{07C709FF-72BB-4F2A-9C83-749252201697}" type="presOf" srcId="{189EF300-0857-43D3-9084-408EE3FD357A}" destId="{56182924-8120-4AA1-85BA-1459A025EE38}" srcOrd="0" destOrd="0" presId="urn:microsoft.com/office/officeart/2005/8/layout/cycle2"/>
    <dgm:cxn modelId="{E8F0E333-848C-45FB-90D5-B897771C86DD}" srcId="{BED017CB-38AF-48E4-810B-3C9CCA9210DC}" destId="{3104BE96-0BCF-4428-8E54-02AD33C7072E}" srcOrd="1" destOrd="0" parTransId="{07D730CB-223C-4815-92BF-F1298231A514}" sibTransId="{CF23B65D-2D35-47D8-8B11-079883944A1C}"/>
    <dgm:cxn modelId="{44BA2684-C074-4590-BE53-EB5BE4FFA2A2}" srcId="{BED017CB-38AF-48E4-810B-3C9CCA9210DC}" destId="{64645817-BAA6-44B4-A84E-1D214C79E9C8}" srcOrd="3" destOrd="0" parTransId="{2104CF32-E783-4168-AF92-6FC6BA35A18A}" sibTransId="{7A7E09EC-98AC-40BD-ACFC-15836BE35C9A}"/>
    <dgm:cxn modelId="{4E79DA25-8941-4EAC-8183-290CF6ED1940}" type="presParOf" srcId="{3FDEF333-0084-4121-995D-64FF6EAE9319}" destId="{BEDD2E38-1648-424C-8D46-AE6425F5A000}" srcOrd="0" destOrd="0" presId="urn:microsoft.com/office/officeart/2005/8/layout/cycle2"/>
    <dgm:cxn modelId="{6BDA1F0F-6EEE-4AF3-88F0-92A4C7D12F09}" type="presParOf" srcId="{3FDEF333-0084-4121-995D-64FF6EAE9319}" destId="{F35B9BC5-9FEA-46DB-BD11-11B1415434DA}" srcOrd="1" destOrd="0" presId="urn:microsoft.com/office/officeart/2005/8/layout/cycle2"/>
    <dgm:cxn modelId="{809BD8A4-7852-4BC7-A43B-D42603E929AF}" type="presParOf" srcId="{F35B9BC5-9FEA-46DB-BD11-11B1415434DA}" destId="{952F2FAC-B3B2-425F-93BB-13F44C914ABA}" srcOrd="0" destOrd="0" presId="urn:microsoft.com/office/officeart/2005/8/layout/cycle2"/>
    <dgm:cxn modelId="{478F2E54-BFF0-449A-BDE9-D7D0FCA64D19}" type="presParOf" srcId="{3FDEF333-0084-4121-995D-64FF6EAE9319}" destId="{E6D7ED54-45B8-4260-90F8-1F6D5A199548}" srcOrd="2" destOrd="0" presId="urn:microsoft.com/office/officeart/2005/8/layout/cycle2"/>
    <dgm:cxn modelId="{8323D870-E290-4F14-8727-ADD291135469}" type="presParOf" srcId="{3FDEF333-0084-4121-995D-64FF6EAE9319}" destId="{3295552C-FD20-4B63-B08F-B7CCC32795C0}" srcOrd="3" destOrd="0" presId="urn:microsoft.com/office/officeart/2005/8/layout/cycle2"/>
    <dgm:cxn modelId="{FE9B85CD-CE9B-47E6-8884-4A12F06E2A18}" type="presParOf" srcId="{3295552C-FD20-4B63-B08F-B7CCC32795C0}" destId="{38BFE403-6F23-4EC4-AEBE-6C1656280A8C}" srcOrd="0" destOrd="0" presId="urn:microsoft.com/office/officeart/2005/8/layout/cycle2"/>
    <dgm:cxn modelId="{5CD6225E-E4BA-4DE7-9305-73B7217979E2}" type="presParOf" srcId="{3FDEF333-0084-4121-995D-64FF6EAE9319}" destId="{56182924-8120-4AA1-85BA-1459A025EE38}" srcOrd="4" destOrd="0" presId="urn:microsoft.com/office/officeart/2005/8/layout/cycle2"/>
    <dgm:cxn modelId="{57F1C6DD-B606-4386-8686-6A37038128DE}" type="presParOf" srcId="{3FDEF333-0084-4121-995D-64FF6EAE9319}" destId="{FCD4C278-F5D2-4531-ABFC-883EFAD6786F}" srcOrd="5" destOrd="0" presId="urn:microsoft.com/office/officeart/2005/8/layout/cycle2"/>
    <dgm:cxn modelId="{93545184-C6C5-4693-968E-16238F5A0516}" type="presParOf" srcId="{FCD4C278-F5D2-4531-ABFC-883EFAD6786F}" destId="{4FA521B7-0D67-49EA-8130-53376568A45D}" srcOrd="0" destOrd="0" presId="urn:microsoft.com/office/officeart/2005/8/layout/cycle2"/>
    <dgm:cxn modelId="{B5354CAD-2FE4-4BC0-8506-4FD7D51B78D8}" type="presParOf" srcId="{3FDEF333-0084-4121-995D-64FF6EAE9319}" destId="{D751F151-4C10-4836-BF8A-CE9B2A79CE5A}" srcOrd="6" destOrd="0" presId="urn:microsoft.com/office/officeart/2005/8/layout/cycle2"/>
    <dgm:cxn modelId="{7F73ED6B-86E9-405B-85A9-00B25B81F066}" type="presParOf" srcId="{3FDEF333-0084-4121-995D-64FF6EAE9319}" destId="{DAEE032A-89C5-4A40-BBF1-6315DCC22412}" srcOrd="7" destOrd="0" presId="urn:microsoft.com/office/officeart/2005/8/layout/cycle2"/>
    <dgm:cxn modelId="{7384B81A-C87F-4094-BB11-0905F508D7FA}" type="presParOf" srcId="{DAEE032A-89C5-4A40-BBF1-6315DCC22412}" destId="{2F9C8FA4-78F5-4783-8C74-D6A347FA8C4F}" srcOrd="0" destOrd="0" presId="urn:microsoft.com/office/officeart/2005/8/layout/cycle2"/>
    <dgm:cxn modelId="{AA78E4E8-7183-4890-BCD7-C0C609FBF3AA}" type="presParOf" srcId="{3FDEF333-0084-4121-995D-64FF6EAE9319}" destId="{776BA518-6E8E-43D7-B620-CF56D38D4626}" srcOrd="8" destOrd="0" presId="urn:microsoft.com/office/officeart/2005/8/layout/cycle2"/>
    <dgm:cxn modelId="{2182BEDE-FC20-43F4-8FA2-471AFC96E4D4}" type="presParOf" srcId="{3FDEF333-0084-4121-995D-64FF6EAE9319}" destId="{1222F9DB-7945-4812-8961-BAB37318F1E2}" srcOrd="9" destOrd="0" presId="urn:microsoft.com/office/officeart/2005/8/layout/cycle2"/>
    <dgm:cxn modelId="{00ADDDC8-36C0-463C-AE2F-E1B744A01B3D}" type="presParOf" srcId="{1222F9DB-7945-4812-8961-BAB37318F1E2}" destId="{FC11282C-F291-4257-B716-E895696F4168}" srcOrd="0" destOrd="0" presId="urn:microsoft.com/office/officeart/2005/8/layout/cycle2"/>
    <dgm:cxn modelId="{D96C85DF-FF88-45C3-9CAA-F99382AB7A40}" type="presParOf" srcId="{3FDEF333-0084-4121-995D-64FF6EAE9319}" destId="{A636B4C0-9870-433B-9535-B9D429366F41}" srcOrd="10" destOrd="0" presId="urn:microsoft.com/office/officeart/2005/8/layout/cycle2"/>
    <dgm:cxn modelId="{D3B0C22B-F922-45A8-B9EC-727C233DCBAC}" type="presParOf" srcId="{3FDEF333-0084-4121-995D-64FF6EAE9319}" destId="{D58FD632-F5C5-4303-8BD4-65869053A906}" srcOrd="11" destOrd="0" presId="urn:microsoft.com/office/officeart/2005/8/layout/cycle2"/>
    <dgm:cxn modelId="{11F66DC3-5335-4A97-A65B-2763726D4228}" type="presParOf" srcId="{D58FD632-F5C5-4303-8BD4-65869053A906}" destId="{974E0D75-1AD4-4E27-989A-3F23FE05051C}"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72C459B-3AB2-491A-9E82-F472DB7E53E7}" type="doc">
      <dgm:prSet loTypeId="urn:microsoft.com/office/officeart/2011/layout/HexagonRadial" loCatId="cycle" qsTypeId="urn:microsoft.com/office/officeart/2005/8/quickstyle/simple1" qsCatId="simple" csTypeId="urn:microsoft.com/office/officeart/2005/8/colors/accent1_2" csCatId="accent1" phldr="1"/>
      <dgm:spPr/>
      <dgm:t>
        <a:bodyPr/>
        <a:lstStyle/>
        <a:p>
          <a:endParaRPr lang="en-US"/>
        </a:p>
      </dgm:t>
    </dgm:pt>
    <dgm:pt modelId="{EB5E6FC9-2416-4A5A-B815-CDEEEB699F51}">
      <dgm:prSet phldrT="[Text]"/>
      <dgm:spPr/>
      <dgm:t>
        <a:bodyPr/>
        <a:lstStyle/>
        <a:p>
          <a:r>
            <a:rPr lang="fa-IR" dirty="0" smtClean="0"/>
            <a:t>امکان سنجی</a:t>
          </a:r>
          <a:endParaRPr lang="en-US" dirty="0"/>
        </a:p>
      </dgm:t>
    </dgm:pt>
    <dgm:pt modelId="{3541A578-AC2B-462D-95F6-75B4E1F59EA1}" type="parTrans" cxnId="{63B704AC-F1A8-4B45-A899-752F64C253D7}">
      <dgm:prSet/>
      <dgm:spPr/>
      <dgm:t>
        <a:bodyPr/>
        <a:lstStyle/>
        <a:p>
          <a:endParaRPr lang="en-US"/>
        </a:p>
      </dgm:t>
    </dgm:pt>
    <dgm:pt modelId="{DE63C9AB-6C56-44B9-9A6C-385CECA6DB6E}" type="sibTrans" cxnId="{63B704AC-F1A8-4B45-A899-752F64C253D7}">
      <dgm:prSet/>
      <dgm:spPr/>
      <dgm:t>
        <a:bodyPr/>
        <a:lstStyle/>
        <a:p>
          <a:endParaRPr lang="en-US"/>
        </a:p>
      </dgm:t>
    </dgm:pt>
    <dgm:pt modelId="{FDC464FE-37EA-4096-9852-A9F895ADD41A}">
      <dgm:prSet phldrT="[Text]"/>
      <dgm:spPr/>
      <dgm:t>
        <a:bodyPr/>
        <a:lstStyle/>
        <a:p>
          <a:r>
            <a:rPr lang="fa-IR" dirty="0" smtClean="0"/>
            <a:t>سازمانی</a:t>
          </a:r>
          <a:endParaRPr lang="en-US" dirty="0"/>
        </a:p>
      </dgm:t>
    </dgm:pt>
    <dgm:pt modelId="{FE2FF3DF-D999-4A8A-ACFC-8D80166A2A57}" type="parTrans" cxnId="{ADA7ED6C-C23E-4945-939C-95B37233DC66}">
      <dgm:prSet/>
      <dgm:spPr/>
      <dgm:t>
        <a:bodyPr/>
        <a:lstStyle/>
        <a:p>
          <a:endParaRPr lang="en-US"/>
        </a:p>
      </dgm:t>
    </dgm:pt>
    <dgm:pt modelId="{E88D7295-E7BE-4D0B-9050-A023D116DD20}" type="sibTrans" cxnId="{ADA7ED6C-C23E-4945-939C-95B37233DC66}">
      <dgm:prSet/>
      <dgm:spPr/>
      <dgm:t>
        <a:bodyPr/>
        <a:lstStyle/>
        <a:p>
          <a:endParaRPr lang="en-US"/>
        </a:p>
      </dgm:t>
    </dgm:pt>
    <dgm:pt modelId="{F629ED64-CF3D-4618-8E98-555AD9F56D39}">
      <dgm:prSet phldrT="[Text]"/>
      <dgm:spPr/>
      <dgm:t>
        <a:bodyPr/>
        <a:lstStyle/>
        <a:p>
          <a:r>
            <a:rPr lang="fa-IR" dirty="0" smtClean="0"/>
            <a:t>اقتصادی</a:t>
          </a:r>
          <a:endParaRPr lang="en-US" dirty="0"/>
        </a:p>
      </dgm:t>
    </dgm:pt>
    <dgm:pt modelId="{20574136-DA8F-4AA2-8112-B083925A96D0}" type="parTrans" cxnId="{FCE823DA-14AF-40F8-8D28-C79A8304BABD}">
      <dgm:prSet/>
      <dgm:spPr/>
      <dgm:t>
        <a:bodyPr/>
        <a:lstStyle/>
        <a:p>
          <a:endParaRPr lang="en-US"/>
        </a:p>
      </dgm:t>
    </dgm:pt>
    <dgm:pt modelId="{AAA564A9-D71C-4A4C-A3F6-6560A086D6AA}" type="sibTrans" cxnId="{FCE823DA-14AF-40F8-8D28-C79A8304BABD}">
      <dgm:prSet/>
      <dgm:spPr/>
      <dgm:t>
        <a:bodyPr/>
        <a:lstStyle/>
        <a:p>
          <a:endParaRPr lang="en-US"/>
        </a:p>
      </dgm:t>
    </dgm:pt>
    <dgm:pt modelId="{2EDBB6ED-D853-4A7A-816F-BC899C1E9F0B}">
      <dgm:prSet phldrT="[Text]"/>
      <dgm:spPr/>
      <dgm:t>
        <a:bodyPr/>
        <a:lstStyle/>
        <a:p>
          <a:r>
            <a:rPr lang="fa-IR" dirty="0" smtClean="0"/>
            <a:t>فنی</a:t>
          </a:r>
          <a:endParaRPr lang="en-US" dirty="0"/>
        </a:p>
      </dgm:t>
    </dgm:pt>
    <dgm:pt modelId="{CE0DEE5D-0B1D-410F-B4F8-77287928F58C}" type="parTrans" cxnId="{1B218E74-4DD1-4816-980F-6EAB0FCD7B93}">
      <dgm:prSet/>
      <dgm:spPr/>
      <dgm:t>
        <a:bodyPr/>
        <a:lstStyle/>
        <a:p>
          <a:endParaRPr lang="en-US"/>
        </a:p>
      </dgm:t>
    </dgm:pt>
    <dgm:pt modelId="{42A9986B-7C5A-4AEB-BD60-62D97302B39C}" type="sibTrans" cxnId="{1B218E74-4DD1-4816-980F-6EAB0FCD7B93}">
      <dgm:prSet/>
      <dgm:spPr/>
      <dgm:t>
        <a:bodyPr/>
        <a:lstStyle/>
        <a:p>
          <a:endParaRPr lang="en-US"/>
        </a:p>
      </dgm:t>
    </dgm:pt>
    <dgm:pt modelId="{9262F868-37D4-4EBC-A59F-C5DF36D15EC7}">
      <dgm:prSet phldrT="[Text]"/>
      <dgm:spPr/>
      <dgm:t>
        <a:bodyPr/>
        <a:lstStyle/>
        <a:p>
          <a:r>
            <a:rPr lang="fa-IR" dirty="0" smtClean="0"/>
            <a:t>عملیاتی</a:t>
          </a:r>
          <a:endParaRPr lang="en-US" dirty="0"/>
        </a:p>
      </dgm:t>
    </dgm:pt>
    <dgm:pt modelId="{4C5F7AF1-BF6D-4507-A4AF-F4112E030CE8}" type="parTrans" cxnId="{57DBCFE6-660F-448C-BB5C-2949853405BE}">
      <dgm:prSet/>
      <dgm:spPr/>
      <dgm:t>
        <a:bodyPr/>
        <a:lstStyle/>
        <a:p>
          <a:endParaRPr lang="en-US"/>
        </a:p>
      </dgm:t>
    </dgm:pt>
    <dgm:pt modelId="{6B864CE7-9401-47AF-84D0-FB11AAB85042}" type="sibTrans" cxnId="{57DBCFE6-660F-448C-BB5C-2949853405BE}">
      <dgm:prSet/>
      <dgm:spPr/>
      <dgm:t>
        <a:bodyPr/>
        <a:lstStyle/>
        <a:p>
          <a:endParaRPr lang="en-US"/>
        </a:p>
      </dgm:t>
    </dgm:pt>
    <dgm:pt modelId="{2F2459B3-9F7A-4281-8687-DC25FD05C95C}">
      <dgm:prSet phldrT="[Text]"/>
      <dgm:spPr/>
      <dgm:t>
        <a:bodyPr/>
        <a:lstStyle/>
        <a:p>
          <a:endParaRPr lang="en-US" dirty="0"/>
        </a:p>
      </dgm:t>
    </dgm:pt>
    <dgm:pt modelId="{C71E33C1-0EE3-4E91-9A98-D8A2D2D88C28}" type="parTrans" cxnId="{DD721BAB-1384-4921-A724-8B428244E042}">
      <dgm:prSet/>
      <dgm:spPr/>
      <dgm:t>
        <a:bodyPr/>
        <a:lstStyle/>
        <a:p>
          <a:endParaRPr lang="en-US"/>
        </a:p>
      </dgm:t>
    </dgm:pt>
    <dgm:pt modelId="{3B8BA792-38F1-4443-BDA0-F38B380AA72D}" type="sibTrans" cxnId="{DD721BAB-1384-4921-A724-8B428244E042}">
      <dgm:prSet/>
      <dgm:spPr/>
      <dgm:t>
        <a:bodyPr/>
        <a:lstStyle/>
        <a:p>
          <a:endParaRPr lang="en-US"/>
        </a:p>
      </dgm:t>
    </dgm:pt>
    <dgm:pt modelId="{3091AFA3-D1E4-48BB-955E-C1047D9A3447}" type="pres">
      <dgm:prSet presAssocID="{E72C459B-3AB2-491A-9E82-F472DB7E53E7}" presName="Name0" presStyleCnt="0">
        <dgm:presLayoutVars>
          <dgm:chMax val="1"/>
          <dgm:chPref val="1"/>
          <dgm:dir/>
          <dgm:animOne val="branch"/>
          <dgm:animLvl val="lvl"/>
        </dgm:presLayoutVars>
      </dgm:prSet>
      <dgm:spPr/>
      <dgm:t>
        <a:bodyPr/>
        <a:lstStyle/>
        <a:p>
          <a:endParaRPr lang="en-US"/>
        </a:p>
      </dgm:t>
    </dgm:pt>
    <dgm:pt modelId="{9EE8472C-6422-48FC-A7AF-1450266988F1}" type="pres">
      <dgm:prSet presAssocID="{EB5E6FC9-2416-4A5A-B815-CDEEEB699F51}" presName="Parent" presStyleLbl="node0" presStyleIdx="0" presStyleCnt="1">
        <dgm:presLayoutVars>
          <dgm:chMax val="6"/>
          <dgm:chPref val="6"/>
        </dgm:presLayoutVars>
      </dgm:prSet>
      <dgm:spPr/>
      <dgm:t>
        <a:bodyPr/>
        <a:lstStyle/>
        <a:p>
          <a:endParaRPr lang="en-US"/>
        </a:p>
      </dgm:t>
    </dgm:pt>
    <dgm:pt modelId="{80260F3B-6AFB-4820-B5A9-8995673F801B}" type="pres">
      <dgm:prSet presAssocID="{FDC464FE-37EA-4096-9852-A9F895ADD41A}" presName="Accent1" presStyleCnt="0"/>
      <dgm:spPr/>
    </dgm:pt>
    <dgm:pt modelId="{D88B02AF-607D-4A38-9EC9-4D1857E894A8}" type="pres">
      <dgm:prSet presAssocID="{FDC464FE-37EA-4096-9852-A9F895ADD41A}" presName="Accent" presStyleLbl="bgShp" presStyleIdx="0" presStyleCnt="4"/>
      <dgm:spPr/>
    </dgm:pt>
    <dgm:pt modelId="{E465DB10-7AF3-4DEB-827B-2FBF90913C2E}" type="pres">
      <dgm:prSet presAssocID="{FDC464FE-37EA-4096-9852-A9F895ADD41A}" presName="Child1" presStyleLbl="node1" presStyleIdx="0" presStyleCnt="4">
        <dgm:presLayoutVars>
          <dgm:chMax val="0"/>
          <dgm:chPref val="0"/>
          <dgm:bulletEnabled val="1"/>
        </dgm:presLayoutVars>
      </dgm:prSet>
      <dgm:spPr/>
      <dgm:t>
        <a:bodyPr/>
        <a:lstStyle/>
        <a:p>
          <a:endParaRPr lang="en-US"/>
        </a:p>
      </dgm:t>
    </dgm:pt>
    <dgm:pt modelId="{8C8219F2-DB5F-4B34-96C9-34B5FAC1C276}" type="pres">
      <dgm:prSet presAssocID="{F629ED64-CF3D-4618-8E98-555AD9F56D39}" presName="Accent2" presStyleCnt="0"/>
      <dgm:spPr/>
    </dgm:pt>
    <dgm:pt modelId="{4BD83745-20D0-4AEF-818A-6F5442C7318A}" type="pres">
      <dgm:prSet presAssocID="{F629ED64-CF3D-4618-8E98-555AD9F56D39}" presName="Accent" presStyleLbl="bgShp" presStyleIdx="1" presStyleCnt="4"/>
      <dgm:spPr/>
    </dgm:pt>
    <dgm:pt modelId="{1977A76D-26E2-4BF9-BBD1-5809157617B6}" type="pres">
      <dgm:prSet presAssocID="{F629ED64-CF3D-4618-8E98-555AD9F56D39}" presName="Child2" presStyleLbl="node1" presStyleIdx="1" presStyleCnt="4">
        <dgm:presLayoutVars>
          <dgm:chMax val="0"/>
          <dgm:chPref val="0"/>
          <dgm:bulletEnabled val="1"/>
        </dgm:presLayoutVars>
      </dgm:prSet>
      <dgm:spPr/>
      <dgm:t>
        <a:bodyPr/>
        <a:lstStyle/>
        <a:p>
          <a:endParaRPr lang="en-US"/>
        </a:p>
      </dgm:t>
    </dgm:pt>
    <dgm:pt modelId="{F8F3BDC2-942D-4F87-AB08-5A63521C1440}" type="pres">
      <dgm:prSet presAssocID="{2EDBB6ED-D853-4A7A-816F-BC899C1E9F0B}" presName="Accent3" presStyleCnt="0"/>
      <dgm:spPr/>
    </dgm:pt>
    <dgm:pt modelId="{7B0E1C3D-60A5-4E80-9356-664F7B6B2312}" type="pres">
      <dgm:prSet presAssocID="{2EDBB6ED-D853-4A7A-816F-BC899C1E9F0B}" presName="Accent" presStyleLbl="bgShp" presStyleIdx="2" presStyleCnt="4"/>
      <dgm:spPr/>
    </dgm:pt>
    <dgm:pt modelId="{20DDA7BE-B00F-4347-8246-56564243D847}" type="pres">
      <dgm:prSet presAssocID="{2EDBB6ED-D853-4A7A-816F-BC899C1E9F0B}" presName="Child3" presStyleLbl="node1" presStyleIdx="2" presStyleCnt="4">
        <dgm:presLayoutVars>
          <dgm:chMax val="0"/>
          <dgm:chPref val="0"/>
          <dgm:bulletEnabled val="1"/>
        </dgm:presLayoutVars>
      </dgm:prSet>
      <dgm:spPr/>
      <dgm:t>
        <a:bodyPr/>
        <a:lstStyle/>
        <a:p>
          <a:endParaRPr lang="en-US"/>
        </a:p>
      </dgm:t>
    </dgm:pt>
    <dgm:pt modelId="{1C47C389-BB86-4891-96DB-4B1306089AD2}" type="pres">
      <dgm:prSet presAssocID="{9262F868-37D4-4EBC-A59F-C5DF36D15EC7}" presName="Accent4" presStyleCnt="0"/>
      <dgm:spPr/>
    </dgm:pt>
    <dgm:pt modelId="{90DD0C22-57D7-480E-B150-7F01CB807E2A}" type="pres">
      <dgm:prSet presAssocID="{9262F868-37D4-4EBC-A59F-C5DF36D15EC7}" presName="Accent" presStyleLbl="bgShp" presStyleIdx="3" presStyleCnt="4"/>
      <dgm:spPr/>
    </dgm:pt>
    <dgm:pt modelId="{E7B169D2-750F-4530-B19A-184A4E953713}" type="pres">
      <dgm:prSet presAssocID="{9262F868-37D4-4EBC-A59F-C5DF36D15EC7}" presName="Child4" presStyleLbl="node1" presStyleIdx="3" presStyleCnt="4">
        <dgm:presLayoutVars>
          <dgm:chMax val="0"/>
          <dgm:chPref val="0"/>
          <dgm:bulletEnabled val="1"/>
        </dgm:presLayoutVars>
      </dgm:prSet>
      <dgm:spPr/>
      <dgm:t>
        <a:bodyPr/>
        <a:lstStyle/>
        <a:p>
          <a:endParaRPr lang="en-US"/>
        </a:p>
      </dgm:t>
    </dgm:pt>
  </dgm:ptLst>
  <dgm:cxnLst>
    <dgm:cxn modelId="{0ED1FBFF-A8C5-42B9-9776-CADB0B1BEF26}" type="presOf" srcId="{FDC464FE-37EA-4096-9852-A9F895ADD41A}" destId="{E465DB10-7AF3-4DEB-827B-2FBF90913C2E}" srcOrd="0" destOrd="0" presId="urn:microsoft.com/office/officeart/2011/layout/HexagonRadial"/>
    <dgm:cxn modelId="{FCE823DA-14AF-40F8-8D28-C79A8304BABD}" srcId="{EB5E6FC9-2416-4A5A-B815-CDEEEB699F51}" destId="{F629ED64-CF3D-4618-8E98-555AD9F56D39}" srcOrd="1" destOrd="0" parTransId="{20574136-DA8F-4AA2-8112-B083925A96D0}" sibTransId="{AAA564A9-D71C-4A4C-A3F6-6560A086D6AA}"/>
    <dgm:cxn modelId="{FB5A2E1A-21BD-417D-BA01-0E32D951153B}" type="presOf" srcId="{9262F868-37D4-4EBC-A59F-C5DF36D15EC7}" destId="{E7B169D2-750F-4530-B19A-184A4E953713}" srcOrd="0" destOrd="0" presId="urn:microsoft.com/office/officeart/2011/layout/HexagonRadial"/>
    <dgm:cxn modelId="{1B218E74-4DD1-4816-980F-6EAB0FCD7B93}" srcId="{EB5E6FC9-2416-4A5A-B815-CDEEEB699F51}" destId="{2EDBB6ED-D853-4A7A-816F-BC899C1E9F0B}" srcOrd="2" destOrd="0" parTransId="{CE0DEE5D-0B1D-410F-B4F8-77287928F58C}" sibTransId="{42A9986B-7C5A-4AEB-BD60-62D97302B39C}"/>
    <dgm:cxn modelId="{DD721BAB-1384-4921-A724-8B428244E042}" srcId="{E72C459B-3AB2-491A-9E82-F472DB7E53E7}" destId="{2F2459B3-9F7A-4281-8687-DC25FD05C95C}" srcOrd="1" destOrd="0" parTransId="{C71E33C1-0EE3-4E91-9A98-D8A2D2D88C28}" sibTransId="{3B8BA792-38F1-4443-BDA0-F38B380AA72D}"/>
    <dgm:cxn modelId="{63B704AC-F1A8-4B45-A899-752F64C253D7}" srcId="{E72C459B-3AB2-491A-9E82-F472DB7E53E7}" destId="{EB5E6FC9-2416-4A5A-B815-CDEEEB699F51}" srcOrd="0" destOrd="0" parTransId="{3541A578-AC2B-462D-95F6-75B4E1F59EA1}" sibTransId="{DE63C9AB-6C56-44B9-9A6C-385CECA6DB6E}"/>
    <dgm:cxn modelId="{5BCFDC3A-C6B7-47AF-A29E-0815863A56B2}" type="presOf" srcId="{F629ED64-CF3D-4618-8E98-555AD9F56D39}" destId="{1977A76D-26E2-4BF9-BBD1-5809157617B6}" srcOrd="0" destOrd="0" presId="urn:microsoft.com/office/officeart/2011/layout/HexagonRadial"/>
    <dgm:cxn modelId="{4503B23A-0B1F-4F5C-BCAA-B818FB05A9E7}" type="presOf" srcId="{EB5E6FC9-2416-4A5A-B815-CDEEEB699F51}" destId="{9EE8472C-6422-48FC-A7AF-1450266988F1}" srcOrd="0" destOrd="0" presId="urn:microsoft.com/office/officeart/2011/layout/HexagonRadial"/>
    <dgm:cxn modelId="{ADA7ED6C-C23E-4945-939C-95B37233DC66}" srcId="{EB5E6FC9-2416-4A5A-B815-CDEEEB699F51}" destId="{FDC464FE-37EA-4096-9852-A9F895ADD41A}" srcOrd="0" destOrd="0" parTransId="{FE2FF3DF-D999-4A8A-ACFC-8D80166A2A57}" sibTransId="{E88D7295-E7BE-4D0B-9050-A023D116DD20}"/>
    <dgm:cxn modelId="{57DBCFE6-660F-448C-BB5C-2949853405BE}" srcId="{EB5E6FC9-2416-4A5A-B815-CDEEEB699F51}" destId="{9262F868-37D4-4EBC-A59F-C5DF36D15EC7}" srcOrd="3" destOrd="0" parTransId="{4C5F7AF1-BF6D-4507-A4AF-F4112E030CE8}" sibTransId="{6B864CE7-9401-47AF-84D0-FB11AAB85042}"/>
    <dgm:cxn modelId="{9B37B37F-2DDF-4080-9C28-8D2F9F0CBC00}" type="presOf" srcId="{E72C459B-3AB2-491A-9E82-F472DB7E53E7}" destId="{3091AFA3-D1E4-48BB-955E-C1047D9A3447}" srcOrd="0" destOrd="0" presId="urn:microsoft.com/office/officeart/2011/layout/HexagonRadial"/>
    <dgm:cxn modelId="{5B9E6FBA-9A61-42B8-9445-171C293EDE2A}" type="presOf" srcId="{2EDBB6ED-D853-4A7A-816F-BC899C1E9F0B}" destId="{20DDA7BE-B00F-4347-8246-56564243D847}" srcOrd="0" destOrd="0" presId="urn:microsoft.com/office/officeart/2011/layout/HexagonRadial"/>
    <dgm:cxn modelId="{ABCF0A4B-227D-4B87-9B6B-D60202F72BE1}" type="presParOf" srcId="{3091AFA3-D1E4-48BB-955E-C1047D9A3447}" destId="{9EE8472C-6422-48FC-A7AF-1450266988F1}" srcOrd="0" destOrd="0" presId="urn:microsoft.com/office/officeart/2011/layout/HexagonRadial"/>
    <dgm:cxn modelId="{FEBD1D84-7EF7-4B44-9B52-8EBB9B135CE7}" type="presParOf" srcId="{3091AFA3-D1E4-48BB-955E-C1047D9A3447}" destId="{80260F3B-6AFB-4820-B5A9-8995673F801B}" srcOrd="1" destOrd="0" presId="urn:microsoft.com/office/officeart/2011/layout/HexagonRadial"/>
    <dgm:cxn modelId="{4B3F0C3D-787D-453C-B562-01FC20E67110}" type="presParOf" srcId="{80260F3B-6AFB-4820-B5A9-8995673F801B}" destId="{D88B02AF-607D-4A38-9EC9-4D1857E894A8}" srcOrd="0" destOrd="0" presId="urn:microsoft.com/office/officeart/2011/layout/HexagonRadial"/>
    <dgm:cxn modelId="{07AD75E2-D2EA-455C-AC0C-62F85F2D4116}" type="presParOf" srcId="{3091AFA3-D1E4-48BB-955E-C1047D9A3447}" destId="{E465DB10-7AF3-4DEB-827B-2FBF90913C2E}" srcOrd="2" destOrd="0" presId="urn:microsoft.com/office/officeart/2011/layout/HexagonRadial"/>
    <dgm:cxn modelId="{9C5B2812-29B5-491A-BB35-A1E512FA1D5C}" type="presParOf" srcId="{3091AFA3-D1E4-48BB-955E-C1047D9A3447}" destId="{8C8219F2-DB5F-4B34-96C9-34B5FAC1C276}" srcOrd="3" destOrd="0" presId="urn:microsoft.com/office/officeart/2011/layout/HexagonRadial"/>
    <dgm:cxn modelId="{29F9B77D-1C5F-4BF1-9486-DE33FC73ABF0}" type="presParOf" srcId="{8C8219F2-DB5F-4B34-96C9-34B5FAC1C276}" destId="{4BD83745-20D0-4AEF-818A-6F5442C7318A}" srcOrd="0" destOrd="0" presId="urn:microsoft.com/office/officeart/2011/layout/HexagonRadial"/>
    <dgm:cxn modelId="{E33E71C3-8F8C-4E89-A471-9F837FDB5E7D}" type="presParOf" srcId="{3091AFA3-D1E4-48BB-955E-C1047D9A3447}" destId="{1977A76D-26E2-4BF9-BBD1-5809157617B6}" srcOrd="4" destOrd="0" presId="urn:microsoft.com/office/officeart/2011/layout/HexagonRadial"/>
    <dgm:cxn modelId="{B301C975-4500-4479-8C55-0300039A4BC7}" type="presParOf" srcId="{3091AFA3-D1E4-48BB-955E-C1047D9A3447}" destId="{F8F3BDC2-942D-4F87-AB08-5A63521C1440}" srcOrd="5" destOrd="0" presId="urn:microsoft.com/office/officeart/2011/layout/HexagonRadial"/>
    <dgm:cxn modelId="{271E65BE-6C6B-41D3-9B27-A9245EB25FD5}" type="presParOf" srcId="{F8F3BDC2-942D-4F87-AB08-5A63521C1440}" destId="{7B0E1C3D-60A5-4E80-9356-664F7B6B2312}" srcOrd="0" destOrd="0" presId="urn:microsoft.com/office/officeart/2011/layout/HexagonRadial"/>
    <dgm:cxn modelId="{482EC5B6-D65F-4D8E-A222-CEC906142423}" type="presParOf" srcId="{3091AFA3-D1E4-48BB-955E-C1047D9A3447}" destId="{20DDA7BE-B00F-4347-8246-56564243D847}" srcOrd="6" destOrd="0" presId="urn:microsoft.com/office/officeart/2011/layout/HexagonRadial"/>
    <dgm:cxn modelId="{1D23B057-7B8E-4883-82FD-D79C9304A551}" type="presParOf" srcId="{3091AFA3-D1E4-48BB-955E-C1047D9A3447}" destId="{1C47C389-BB86-4891-96DB-4B1306089AD2}" srcOrd="7" destOrd="0" presId="urn:microsoft.com/office/officeart/2011/layout/HexagonRadial"/>
    <dgm:cxn modelId="{703F6455-AEB4-4813-937D-11168E9DDA2B}" type="presParOf" srcId="{1C47C389-BB86-4891-96DB-4B1306089AD2}" destId="{90DD0C22-57D7-480E-B150-7F01CB807E2A}" srcOrd="0" destOrd="0" presId="urn:microsoft.com/office/officeart/2011/layout/HexagonRadial"/>
    <dgm:cxn modelId="{FA9AEB4B-1426-4469-9523-0BA113B20B46}" type="presParOf" srcId="{3091AFA3-D1E4-48BB-955E-C1047D9A3447}" destId="{E7B169D2-750F-4530-B19A-184A4E953713}" srcOrd="8" destOrd="0" presId="urn:microsoft.com/office/officeart/2011/layout/HexagonRadial"/>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694F55F-D35D-4A64-BEDD-6F56560DD55F}"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4A80CEB2-C294-456C-9267-B640CF08ABE7}">
      <dgm:prSet phldrT="[Text]" custT="1"/>
      <dgm:spPr/>
      <dgm:t>
        <a:bodyPr/>
        <a:lstStyle/>
        <a:p>
          <a:r>
            <a:rPr lang="fa-IR" sz="1800" dirty="0" smtClean="0">
              <a:solidFill>
                <a:schemeClr val="tx1"/>
              </a:solidFill>
            </a:rPr>
            <a:t>به منظور طراحی یک سیستم اثر بخش ،تحلیل سیستم از زوایای زیر ضرورت دارد</a:t>
          </a:r>
          <a:endParaRPr lang="en-US" sz="1800" dirty="0">
            <a:solidFill>
              <a:schemeClr val="tx1"/>
            </a:solidFill>
          </a:endParaRPr>
        </a:p>
      </dgm:t>
    </dgm:pt>
    <dgm:pt modelId="{79ACDC00-19C6-4494-AB8C-7ADCFCAA265B}" type="parTrans" cxnId="{C359B0F5-3AE6-4B96-B2AF-A036F51AE0C6}">
      <dgm:prSet/>
      <dgm:spPr/>
      <dgm:t>
        <a:bodyPr/>
        <a:lstStyle/>
        <a:p>
          <a:endParaRPr lang="en-US"/>
        </a:p>
      </dgm:t>
    </dgm:pt>
    <dgm:pt modelId="{04BC1A52-5447-46BF-9C91-5874B3B2AFD2}" type="sibTrans" cxnId="{C359B0F5-3AE6-4B96-B2AF-A036F51AE0C6}">
      <dgm:prSet/>
      <dgm:spPr/>
      <dgm:t>
        <a:bodyPr/>
        <a:lstStyle/>
        <a:p>
          <a:endParaRPr lang="en-US"/>
        </a:p>
      </dgm:t>
    </dgm:pt>
    <dgm:pt modelId="{34CA8017-7799-40B5-8D9C-506F231D0B6A}">
      <dgm:prSet phldrT="[Text]"/>
      <dgm:spPr/>
      <dgm:t>
        <a:bodyPr/>
        <a:lstStyle/>
        <a:p>
          <a:r>
            <a:rPr lang="fa-IR" dirty="0" smtClean="0">
              <a:solidFill>
                <a:schemeClr val="tx1"/>
              </a:solidFill>
            </a:rPr>
            <a:t>تجزیه</a:t>
          </a:r>
          <a:r>
            <a:rPr lang="fa-IR" dirty="0" smtClean="0"/>
            <a:t> </a:t>
          </a:r>
          <a:r>
            <a:rPr lang="fa-IR" dirty="0" smtClean="0">
              <a:solidFill>
                <a:schemeClr val="tx1"/>
              </a:solidFill>
            </a:rPr>
            <a:t>و</a:t>
          </a:r>
          <a:r>
            <a:rPr lang="fa-IR" dirty="0" smtClean="0"/>
            <a:t> </a:t>
          </a:r>
          <a:r>
            <a:rPr lang="fa-IR" dirty="0" smtClean="0">
              <a:solidFill>
                <a:schemeClr val="tx1"/>
              </a:solidFill>
            </a:rPr>
            <a:t>تحلیل</a:t>
          </a:r>
          <a:r>
            <a:rPr lang="fa-IR" dirty="0" smtClean="0"/>
            <a:t> </a:t>
          </a:r>
          <a:r>
            <a:rPr lang="fa-IR" dirty="0" smtClean="0">
              <a:solidFill>
                <a:schemeClr val="tx1"/>
              </a:solidFill>
            </a:rPr>
            <a:t>نیازمندیها</a:t>
          </a:r>
          <a:endParaRPr lang="en-US" dirty="0">
            <a:solidFill>
              <a:schemeClr val="tx1"/>
            </a:solidFill>
          </a:endParaRPr>
        </a:p>
      </dgm:t>
    </dgm:pt>
    <dgm:pt modelId="{A60D2634-67CE-42A9-BF1D-703834CC1D30}" type="parTrans" cxnId="{3A538429-1C2C-4180-B096-F480494733BF}">
      <dgm:prSet/>
      <dgm:spPr/>
      <dgm:t>
        <a:bodyPr/>
        <a:lstStyle/>
        <a:p>
          <a:endParaRPr lang="en-US"/>
        </a:p>
      </dgm:t>
    </dgm:pt>
    <dgm:pt modelId="{BC1A0EF9-314D-47E9-8EDA-5A976D23CBCC}" type="sibTrans" cxnId="{3A538429-1C2C-4180-B096-F480494733BF}">
      <dgm:prSet/>
      <dgm:spPr/>
      <dgm:t>
        <a:bodyPr/>
        <a:lstStyle/>
        <a:p>
          <a:endParaRPr lang="en-US"/>
        </a:p>
      </dgm:t>
    </dgm:pt>
    <dgm:pt modelId="{8E4D2EE9-675B-456B-BEA0-F53F042158B8}">
      <dgm:prSet phldrT="[Text]"/>
      <dgm:spPr/>
      <dgm:t>
        <a:bodyPr/>
        <a:lstStyle/>
        <a:p>
          <a:pPr algn="ctr"/>
          <a:r>
            <a:rPr lang="en-US" dirty="0" smtClean="0"/>
            <a:t/>
          </a:r>
          <a:br>
            <a:rPr lang="en-US" dirty="0" smtClean="0"/>
          </a:br>
          <a:r>
            <a:rPr lang="fa-IR" dirty="0" smtClean="0">
              <a:solidFill>
                <a:schemeClr val="tx1"/>
              </a:solidFill>
            </a:rPr>
            <a:t>ارزیابی</a:t>
          </a:r>
          <a:r>
            <a:rPr lang="fa-IR" dirty="0" smtClean="0"/>
            <a:t> </a:t>
          </a:r>
          <a:r>
            <a:rPr lang="fa-IR" dirty="0" smtClean="0">
              <a:solidFill>
                <a:schemeClr val="tx1"/>
              </a:solidFill>
            </a:rPr>
            <a:t>احتمال</a:t>
          </a:r>
          <a:r>
            <a:rPr lang="fa-IR" dirty="0" smtClean="0"/>
            <a:t> </a:t>
          </a:r>
          <a:r>
            <a:rPr lang="fa-IR" dirty="0" smtClean="0">
              <a:solidFill>
                <a:schemeClr val="tx1"/>
              </a:solidFill>
            </a:rPr>
            <a:t>عملی</a:t>
          </a:r>
          <a:r>
            <a:rPr lang="fa-IR" dirty="0" smtClean="0"/>
            <a:t> </a:t>
          </a:r>
          <a:r>
            <a:rPr lang="fa-IR" dirty="0" smtClean="0">
              <a:solidFill>
                <a:schemeClr val="tx1"/>
              </a:solidFill>
            </a:rPr>
            <a:t>شدن</a:t>
          </a:r>
          <a:endParaRPr lang="en-US" dirty="0">
            <a:solidFill>
              <a:schemeClr val="tx1"/>
            </a:solidFill>
          </a:endParaRPr>
        </a:p>
      </dgm:t>
    </dgm:pt>
    <dgm:pt modelId="{DA39D15E-60E8-44DC-AE56-E7DC53025160}" type="parTrans" cxnId="{519B0B52-ED47-47AA-A5FF-D8538388F9B1}">
      <dgm:prSet/>
      <dgm:spPr/>
      <dgm:t>
        <a:bodyPr/>
        <a:lstStyle/>
        <a:p>
          <a:endParaRPr lang="en-US"/>
        </a:p>
      </dgm:t>
    </dgm:pt>
    <dgm:pt modelId="{1F0DF6EE-AB73-4FBE-8498-664507F3DD36}" type="sibTrans" cxnId="{519B0B52-ED47-47AA-A5FF-D8538388F9B1}">
      <dgm:prSet/>
      <dgm:spPr/>
      <dgm:t>
        <a:bodyPr/>
        <a:lstStyle/>
        <a:p>
          <a:endParaRPr lang="en-US"/>
        </a:p>
      </dgm:t>
    </dgm:pt>
    <dgm:pt modelId="{E5EE72C8-2E5B-466A-9826-E25F74A15D57}">
      <dgm:prSet phldrT="[Text]"/>
      <dgm:spPr/>
      <dgm:t>
        <a:bodyPr/>
        <a:lstStyle/>
        <a:p>
          <a:r>
            <a:rPr lang="fa-IR" dirty="0" smtClean="0">
              <a:solidFill>
                <a:schemeClr val="tx1"/>
              </a:solidFill>
            </a:rPr>
            <a:t>هدف</a:t>
          </a:r>
          <a:r>
            <a:rPr lang="fa-IR" dirty="0" smtClean="0"/>
            <a:t> </a:t>
          </a:r>
          <a:r>
            <a:rPr lang="fa-IR" dirty="0" smtClean="0">
              <a:solidFill>
                <a:schemeClr val="tx1"/>
              </a:solidFill>
            </a:rPr>
            <a:t>سیستم</a:t>
          </a:r>
          <a:endParaRPr lang="en-US" dirty="0">
            <a:solidFill>
              <a:schemeClr val="tx1"/>
            </a:solidFill>
          </a:endParaRPr>
        </a:p>
      </dgm:t>
    </dgm:pt>
    <dgm:pt modelId="{AD92120F-0923-4F60-88E6-283B989969E8}" type="parTrans" cxnId="{18FBFFEA-BCF8-45D4-99E7-F4954985E077}">
      <dgm:prSet/>
      <dgm:spPr/>
      <dgm:t>
        <a:bodyPr/>
        <a:lstStyle/>
        <a:p>
          <a:endParaRPr lang="en-US"/>
        </a:p>
      </dgm:t>
    </dgm:pt>
    <dgm:pt modelId="{94744374-C908-4BFA-93A8-37CAC117ACFE}" type="sibTrans" cxnId="{18FBFFEA-BCF8-45D4-99E7-F4954985E077}">
      <dgm:prSet/>
      <dgm:spPr/>
      <dgm:t>
        <a:bodyPr/>
        <a:lstStyle/>
        <a:p>
          <a:endParaRPr lang="en-US"/>
        </a:p>
      </dgm:t>
    </dgm:pt>
    <dgm:pt modelId="{035C2454-8D8D-49D6-A42D-557CFFA3E1D7}">
      <dgm:prSet phldrT="[Text]"/>
      <dgm:spPr/>
      <dgm:t>
        <a:bodyPr/>
        <a:lstStyle/>
        <a:p>
          <a:r>
            <a:rPr lang="fa-IR" dirty="0" smtClean="0">
              <a:solidFill>
                <a:schemeClr val="tx1"/>
              </a:solidFill>
            </a:rPr>
            <a:t>دامنه</a:t>
          </a:r>
          <a:r>
            <a:rPr lang="fa-IR" dirty="0" smtClean="0"/>
            <a:t> </a:t>
          </a:r>
          <a:r>
            <a:rPr lang="fa-IR" dirty="0" smtClean="0">
              <a:solidFill>
                <a:schemeClr val="tx1"/>
              </a:solidFill>
            </a:rPr>
            <a:t>سیستم</a:t>
          </a:r>
          <a:endParaRPr lang="en-US" dirty="0">
            <a:solidFill>
              <a:schemeClr val="tx1"/>
            </a:solidFill>
          </a:endParaRPr>
        </a:p>
      </dgm:t>
    </dgm:pt>
    <dgm:pt modelId="{23B4E3F7-8799-4664-8FD0-14309141770B}" type="parTrans" cxnId="{A4527A93-F350-42E6-A224-2D87AE5E1F9B}">
      <dgm:prSet/>
      <dgm:spPr/>
      <dgm:t>
        <a:bodyPr/>
        <a:lstStyle/>
        <a:p>
          <a:endParaRPr lang="en-US"/>
        </a:p>
      </dgm:t>
    </dgm:pt>
    <dgm:pt modelId="{A9881400-FD6A-45A2-B23D-8A63501B5554}" type="sibTrans" cxnId="{A4527A93-F350-42E6-A224-2D87AE5E1F9B}">
      <dgm:prSet/>
      <dgm:spPr/>
      <dgm:t>
        <a:bodyPr/>
        <a:lstStyle/>
        <a:p>
          <a:endParaRPr lang="en-US"/>
        </a:p>
      </dgm:t>
    </dgm:pt>
    <dgm:pt modelId="{111202BE-1775-45C9-9F61-7E78BAD72B8A}">
      <dgm:prSet phldrT="[Text]"/>
      <dgm:spPr/>
      <dgm:t>
        <a:bodyPr/>
        <a:lstStyle/>
        <a:p>
          <a:r>
            <a:rPr lang="fa-IR" dirty="0" smtClean="0">
              <a:solidFill>
                <a:schemeClr val="tx1"/>
              </a:solidFill>
            </a:rPr>
            <a:t>مشارکت</a:t>
          </a:r>
          <a:r>
            <a:rPr lang="fa-IR" dirty="0" smtClean="0"/>
            <a:t> </a:t>
          </a:r>
          <a:r>
            <a:rPr lang="fa-IR" dirty="0" smtClean="0">
              <a:solidFill>
                <a:schemeClr val="tx1"/>
              </a:solidFill>
            </a:rPr>
            <a:t>کاربران</a:t>
          </a:r>
          <a:endParaRPr lang="en-US" dirty="0">
            <a:solidFill>
              <a:schemeClr val="tx1"/>
            </a:solidFill>
          </a:endParaRPr>
        </a:p>
      </dgm:t>
    </dgm:pt>
    <dgm:pt modelId="{FDCEBE5B-C964-4A9C-90BE-DAA4B6E06366}" type="parTrans" cxnId="{242E0EDD-A439-4E03-B66E-F9E22BBDF6CB}">
      <dgm:prSet/>
      <dgm:spPr/>
      <dgm:t>
        <a:bodyPr/>
        <a:lstStyle/>
        <a:p>
          <a:endParaRPr lang="en-US"/>
        </a:p>
      </dgm:t>
    </dgm:pt>
    <dgm:pt modelId="{863906BA-A102-4976-B0D4-3556FA2BC754}" type="sibTrans" cxnId="{242E0EDD-A439-4E03-B66E-F9E22BBDF6CB}">
      <dgm:prSet/>
      <dgm:spPr/>
      <dgm:t>
        <a:bodyPr/>
        <a:lstStyle/>
        <a:p>
          <a:endParaRPr lang="en-US"/>
        </a:p>
      </dgm:t>
    </dgm:pt>
    <dgm:pt modelId="{C13197B8-0F29-46AC-AEE7-286508B930B1}">
      <dgm:prSet phldrT="[Text]"/>
      <dgm:spPr/>
      <dgm:t>
        <a:bodyPr/>
        <a:lstStyle/>
        <a:p>
          <a:r>
            <a:rPr lang="fa-IR" dirty="0" smtClean="0">
              <a:solidFill>
                <a:schemeClr val="tx1"/>
              </a:solidFill>
            </a:rPr>
            <a:t>درک</a:t>
          </a:r>
          <a:r>
            <a:rPr lang="fa-IR" dirty="0" smtClean="0"/>
            <a:t> </a:t>
          </a:r>
          <a:r>
            <a:rPr lang="fa-IR" dirty="0" smtClean="0">
              <a:solidFill>
                <a:schemeClr val="tx1"/>
              </a:solidFill>
            </a:rPr>
            <a:t>منابع</a:t>
          </a:r>
          <a:r>
            <a:rPr lang="fa-IR" dirty="0" smtClean="0"/>
            <a:t> </a:t>
          </a:r>
          <a:r>
            <a:rPr lang="fa-IR" dirty="0" smtClean="0">
              <a:solidFill>
                <a:schemeClr val="tx1"/>
              </a:solidFill>
            </a:rPr>
            <a:t>مورد</a:t>
          </a:r>
          <a:r>
            <a:rPr lang="fa-IR" dirty="0" smtClean="0"/>
            <a:t> </a:t>
          </a:r>
          <a:r>
            <a:rPr lang="fa-IR" dirty="0" smtClean="0">
              <a:solidFill>
                <a:schemeClr val="tx1"/>
              </a:solidFill>
            </a:rPr>
            <a:t>نیاز</a:t>
          </a:r>
          <a:endParaRPr lang="en-US" dirty="0">
            <a:solidFill>
              <a:schemeClr val="tx1"/>
            </a:solidFill>
          </a:endParaRPr>
        </a:p>
      </dgm:t>
    </dgm:pt>
    <dgm:pt modelId="{EEA4FD73-2223-44E4-B885-1A8E96D8252C}" type="parTrans" cxnId="{9421BC41-D37C-486E-AF5E-A5651E3976C1}">
      <dgm:prSet/>
      <dgm:spPr/>
      <dgm:t>
        <a:bodyPr/>
        <a:lstStyle/>
        <a:p>
          <a:endParaRPr lang="en-US"/>
        </a:p>
      </dgm:t>
    </dgm:pt>
    <dgm:pt modelId="{A350C643-606B-4EA9-95B5-FBC57049F064}" type="sibTrans" cxnId="{9421BC41-D37C-486E-AF5E-A5651E3976C1}">
      <dgm:prSet/>
      <dgm:spPr/>
      <dgm:t>
        <a:bodyPr/>
        <a:lstStyle/>
        <a:p>
          <a:endParaRPr lang="en-US"/>
        </a:p>
      </dgm:t>
    </dgm:pt>
    <dgm:pt modelId="{C88AB4F3-2A5A-43F8-AD5E-49883A91F1C4}">
      <dgm:prSet phldrT="[Text]"/>
      <dgm:spPr/>
      <dgm:t>
        <a:bodyPr/>
        <a:lstStyle/>
        <a:p>
          <a:r>
            <a:rPr lang="fa-IR" dirty="0" smtClean="0">
              <a:solidFill>
                <a:schemeClr val="tx1"/>
              </a:solidFill>
            </a:rPr>
            <a:t>اهمیت</a:t>
          </a:r>
          <a:r>
            <a:rPr lang="fa-IR" dirty="0" smtClean="0"/>
            <a:t> </a:t>
          </a:r>
          <a:r>
            <a:rPr lang="fa-IR" dirty="0" smtClean="0">
              <a:solidFill>
                <a:schemeClr val="tx1"/>
              </a:solidFill>
            </a:rPr>
            <a:t>سیستم</a:t>
          </a:r>
          <a:endParaRPr lang="en-US" dirty="0">
            <a:solidFill>
              <a:schemeClr val="tx1"/>
            </a:solidFill>
          </a:endParaRPr>
        </a:p>
      </dgm:t>
    </dgm:pt>
    <dgm:pt modelId="{15CB8272-975E-491C-96D3-47775021E18C}" type="parTrans" cxnId="{12651D28-3F9E-43A6-9E65-A1D4034FDC3D}">
      <dgm:prSet/>
      <dgm:spPr/>
      <dgm:t>
        <a:bodyPr/>
        <a:lstStyle/>
        <a:p>
          <a:endParaRPr lang="en-US"/>
        </a:p>
      </dgm:t>
    </dgm:pt>
    <dgm:pt modelId="{78DB444C-70F3-4344-8FBC-4521CE85D799}" type="sibTrans" cxnId="{12651D28-3F9E-43A6-9E65-A1D4034FDC3D}">
      <dgm:prSet/>
      <dgm:spPr/>
      <dgm:t>
        <a:bodyPr/>
        <a:lstStyle/>
        <a:p>
          <a:endParaRPr lang="en-US"/>
        </a:p>
      </dgm:t>
    </dgm:pt>
    <dgm:pt modelId="{5B0D7D25-EBA7-412C-8997-172EE84722B5}" type="pres">
      <dgm:prSet presAssocID="{7694F55F-D35D-4A64-BEDD-6F56560DD55F}" presName="hierChild1" presStyleCnt="0">
        <dgm:presLayoutVars>
          <dgm:orgChart val="1"/>
          <dgm:chPref val="1"/>
          <dgm:dir/>
          <dgm:animOne val="branch"/>
          <dgm:animLvl val="lvl"/>
          <dgm:resizeHandles/>
        </dgm:presLayoutVars>
      </dgm:prSet>
      <dgm:spPr/>
      <dgm:t>
        <a:bodyPr/>
        <a:lstStyle/>
        <a:p>
          <a:endParaRPr lang="en-US"/>
        </a:p>
      </dgm:t>
    </dgm:pt>
    <dgm:pt modelId="{517EB78F-627D-4B81-BFF2-1B2CD7DD738C}" type="pres">
      <dgm:prSet presAssocID="{4A80CEB2-C294-456C-9267-B640CF08ABE7}" presName="hierRoot1" presStyleCnt="0">
        <dgm:presLayoutVars>
          <dgm:hierBranch val="init"/>
        </dgm:presLayoutVars>
      </dgm:prSet>
      <dgm:spPr/>
    </dgm:pt>
    <dgm:pt modelId="{41F6325D-5762-4521-BC8A-9742A491E171}" type="pres">
      <dgm:prSet presAssocID="{4A80CEB2-C294-456C-9267-B640CF08ABE7}" presName="rootComposite1" presStyleCnt="0"/>
      <dgm:spPr/>
    </dgm:pt>
    <dgm:pt modelId="{225C22E5-FBF7-442C-9931-9D3B1DD22643}" type="pres">
      <dgm:prSet presAssocID="{4A80CEB2-C294-456C-9267-B640CF08ABE7}" presName="rootText1" presStyleLbl="node0" presStyleIdx="0" presStyleCnt="1" custScaleX="321390" custScaleY="262033">
        <dgm:presLayoutVars>
          <dgm:chPref val="3"/>
        </dgm:presLayoutVars>
      </dgm:prSet>
      <dgm:spPr/>
      <dgm:t>
        <a:bodyPr/>
        <a:lstStyle/>
        <a:p>
          <a:endParaRPr lang="en-US"/>
        </a:p>
      </dgm:t>
    </dgm:pt>
    <dgm:pt modelId="{541DD557-20F0-4CA6-9017-BB98CC5C2B62}" type="pres">
      <dgm:prSet presAssocID="{4A80CEB2-C294-456C-9267-B640CF08ABE7}" presName="rootConnector1" presStyleLbl="node1" presStyleIdx="0" presStyleCnt="0"/>
      <dgm:spPr/>
      <dgm:t>
        <a:bodyPr/>
        <a:lstStyle/>
        <a:p>
          <a:endParaRPr lang="en-US"/>
        </a:p>
      </dgm:t>
    </dgm:pt>
    <dgm:pt modelId="{45FEE01C-F955-4982-A6BD-30737C6724BD}" type="pres">
      <dgm:prSet presAssocID="{4A80CEB2-C294-456C-9267-B640CF08ABE7}" presName="hierChild2" presStyleCnt="0"/>
      <dgm:spPr/>
    </dgm:pt>
    <dgm:pt modelId="{9E191324-D3F9-4606-876D-B2E19266685F}" type="pres">
      <dgm:prSet presAssocID="{A60D2634-67CE-42A9-BF1D-703834CC1D30}" presName="Name37" presStyleLbl="parChTrans1D2" presStyleIdx="0" presStyleCnt="7"/>
      <dgm:spPr/>
      <dgm:t>
        <a:bodyPr/>
        <a:lstStyle/>
        <a:p>
          <a:endParaRPr lang="en-US"/>
        </a:p>
      </dgm:t>
    </dgm:pt>
    <dgm:pt modelId="{E9CB8DED-60BC-4682-B8A4-A28550BEE0B1}" type="pres">
      <dgm:prSet presAssocID="{34CA8017-7799-40B5-8D9C-506F231D0B6A}" presName="hierRoot2" presStyleCnt="0">
        <dgm:presLayoutVars>
          <dgm:hierBranch val="init"/>
        </dgm:presLayoutVars>
      </dgm:prSet>
      <dgm:spPr/>
    </dgm:pt>
    <dgm:pt modelId="{FD12FDAB-992A-4B6E-89EE-AF6284D42391}" type="pres">
      <dgm:prSet presAssocID="{34CA8017-7799-40B5-8D9C-506F231D0B6A}" presName="rootComposite" presStyleCnt="0"/>
      <dgm:spPr/>
    </dgm:pt>
    <dgm:pt modelId="{41F363DE-526F-4CA4-9CE4-CCF6A5ECB1E6}" type="pres">
      <dgm:prSet presAssocID="{34CA8017-7799-40B5-8D9C-506F231D0B6A}" presName="rootText" presStyleLbl="node2" presStyleIdx="0" presStyleCnt="7">
        <dgm:presLayoutVars>
          <dgm:chPref val="3"/>
        </dgm:presLayoutVars>
      </dgm:prSet>
      <dgm:spPr/>
      <dgm:t>
        <a:bodyPr/>
        <a:lstStyle/>
        <a:p>
          <a:endParaRPr lang="en-US"/>
        </a:p>
      </dgm:t>
    </dgm:pt>
    <dgm:pt modelId="{67CD8C0D-9722-4AF4-86E2-85DA75B21EBD}" type="pres">
      <dgm:prSet presAssocID="{34CA8017-7799-40B5-8D9C-506F231D0B6A}" presName="rootConnector" presStyleLbl="node2" presStyleIdx="0" presStyleCnt="7"/>
      <dgm:spPr/>
      <dgm:t>
        <a:bodyPr/>
        <a:lstStyle/>
        <a:p>
          <a:endParaRPr lang="en-US"/>
        </a:p>
      </dgm:t>
    </dgm:pt>
    <dgm:pt modelId="{F9982AEB-1CCD-460F-94D4-11E597F88BF0}" type="pres">
      <dgm:prSet presAssocID="{34CA8017-7799-40B5-8D9C-506F231D0B6A}" presName="hierChild4" presStyleCnt="0"/>
      <dgm:spPr/>
    </dgm:pt>
    <dgm:pt modelId="{BA70D57C-769B-4D08-83E6-A3FED33A88F8}" type="pres">
      <dgm:prSet presAssocID="{34CA8017-7799-40B5-8D9C-506F231D0B6A}" presName="hierChild5" presStyleCnt="0"/>
      <dgm:spPr/>
    </dgm:pt>
    <dgm:pt modelId="{F8C032BE-E152-4D0E-B765-443FEA5DCCA2}" type="pres">
      <dgm:prSet presAssocID="{DA39D15E-60E8-44DC-AE56-E7DC53025160}" presName="Name37" presStyleLbl="parChTrans1D2" presStyleIdx="1" presStyleCnt="7"/>
      <dgm:spPr/>
      <dgm:t>
        <a:bodyPr/>
        <a:lstStyle/>
        <a:p>
          <a:endParaRPr lang="en-US"/>
        </a:p>
      </dgm:t>
    </dgm:pt>
    <dgm:pt modelId="{D2BA6660-0023-4377-A738-7FE02F932C56}" type="pres">
      <dgm:prSet presAssocID="{8E4D2EE9-675B-456B-BEA0-F53F042158B8}" presName="hierRoot2" presStyleCnt="0">
        <dgm:presLayoutVars>
          <dgm:hierBranch val="init"/>
        </dgm:presLayoutVars>
      </dgm:prSet>
      <dgm:spPr/>
    </dgm:pt>
    <dgm:pt modelId="{CFF54208-16DD-4631-8C16-A44E6FCBBC05}" type="pres">
      <dgm:prSet presAssocID="{8E4D2EE9-675B-456B-BEA0-F53F042158B8}" presName="rootComposite" presStyleCnt="0"/>
      <dgm:spPr/>
    </dgm:pt>
    <dgm:pt modelId="{4B759BB4-F0C9-45C8-84FD-77F7813A1071}" type="pres">
      <dgm:prSet presAssocID="{8E4D2EE9-675B-456B-BEA0-F53F042158B8}" presName="rootText" presStyleLbl="node2" presStyleIdx="1" presStyleCnt="7">
        <dgm:presLayoutVars>
          <dgm:chPref val="3"/>
        </dgm:presLayoutVars>
      </dgm:prSet>
      <dgm:spPr/>
      <dgm:t>
        <a:bodyPr/>
        <a:lstStyle/>
        <a:p>
          <a:endParaRPr lang="en-US"/>
        </a:p>
      </dgm:t>
    </dgm:pt>
    <dgm:pt modelId="{43742306-CDDC-45B1-BD29-BB305B03E198}" type="pres">
      <dgm:prSet presAssocID="{8E4D2EE9-675B-456B-BEA0-F53F042158B8}" presName="rootConnector" presStyleLbl="node2" presStyleIdx="1" presStyleCnt="7"/>
      <dgm:spPr/>
      <dgm:t>
        <a:bodyPr/>
        <a:lstStyle/>
        <a:p>
          <a:endParaRPr lang="en-US"/>
        </a:p>
      </dgm:t>
    </dgm:pt>
    <dgm:pt modelId="{F87D55CA-5F69-4AD0-9C57-9D4EDDD7CFF5}" type="pres">
      <dgm:prSet presAssocID="{8E4D2EE9-675B-456B-BEA0-F53F042158B8}" presName="hierChild4" presStyleCnt="0"/>
      <dgm:spPr/>
    </dgm:pt>
    <dgm:pt modelId="{ED5EA4ED-CF06-4AA9-80A1-0D87024F03DD}" type="pres">
      <dgm:prSet presAssocID="{8E4D2EE9-675B-456B-BEA0-F53F042158B8}" presName="hierChild5" presStyleCnt="0"/>
      <dgm:spPr/>
    </dgm:pt>
    <dgm:pt modelId="{98FC90ED-C873-474E-9F75-6867153D57F3}" type="pres">
      <dgm:prSet presAssocID="{FDCEBE5B-C964-4A9C-90BE-DAA4B6E06366}" presName="Name37" presStyleLbl="parChTrans1D2" presStyleIdx="2" presStyleCnt="7"/>
      <dgm:spPr/>
      <dgm:t>
        <a:bodyPr/>
        <a:lstStyle/>
        <a:p>
          <a:endParaRPr lang="en-US"/>
        </a:p>
      </dgm:t>
    </dgm:pt>
    <dgm:pt modelId="{ED374331-FEC1-4986-A9F3-D73A4603800E}" type="pres">
      <dgm:prSet presAssocID="{111202BE-1775-45C9-9F61-7E78BAD72B8A}" presName="hierRoot2" presStyleCnt="0">
        <dgm:presLayoutVars>
          <dgm:hierBranch val="init"/>
        </dgm:presLayoutVars>
      </dgm:prSet>
      <dgm:spPr/>
    </dgm:pt>
    <dgm:pt modelId="{6A7A7E6F-E12F-4BEF-BEE1-92380072B12C}" type="pres">
      <dgm:prSet presAssocID="{111202BE-1775-45C9-9F61-7E78BAD72B8A}" presName="rootComposite" presStyleCnt="0"/>
      <dgm:spPr/>
    </dgm:pt>
    <dgm:pt modelId="{0F4AB87E-A732-4040-9737-E0786309A3A6}" type="pres">
      <dgm:prSet presAssocID="{111202BE-1775-45C9-9F61-7E78BAD72B8A}" presName="rootText" presStyleLbl="node2" presStyleIdx="2" presStyleCnt="7">
        <dgm:presLayoutVars>
          <dgm:chPref val="3"/>
        </dgm:presLayoutVars>
      </dgm:prSet>
      <dgm:spPr/>
      <dgm:t>
        <a:bodyPr/>
        <a:lstStyle/>
        <a:p>
          <a:endParaRPr lang="en-US"/>
        </a:p>
      </dgm:t>
    </dgm:pt>
    <dgm:pt modelId="{52260169-304E-4A2C-B040-35975AF72BF5}" type="pres">
      <dgm:prSet presAssocID="{111202BE-1775-45C9-9F61-7E78BAD72B8A}" presName="rootConnector" presStyleLbl="node2" presStyleIdx="2" presStyleCnt="7"/>
      <dgm:spPr/>
      <dgm:t>
        <a:bodyPr/>
        <a:lstStyle/>
        <a:p>
          <a:endParaRPr lang="en-US"/>
        </a:p>
      </dgm:t>
    </dgm:pt>
    <dgm:pt modelId="{941982A8-1660-46F7-9DC1-8CA8DD99D29B}" type="pres">
      <dgm:prSet presAssocID="{111202BE-1775-45C9-9F61-7E78BAD72B8A}" presName="hierChild4" presStyleCnt="0"/>
      <dgm:spPr/>
    </dgm:pt>
    <dgm:pt modelId="{F0E546AC-EA6D-49E4-9F6A-CF7731140996}" type="pres">
      <dgm:prSet presAssocID="{111202BE-1775-45C9-9F61-7E78BAD72B8A}" presName="hierChild5" presStyleCnt="0"/>
      <dgm:spPr/>
    </dgm:pt>
    <dgm:pt modelId="{FA812DC0-AD62-48E5-81C1-4C7E56BE45A4}" type="pres">
      <dgm:prSet presAssocID="{EEA4FD73-2223-44E4-B885-1A8E96D8252C}" presName="Name37" presStyleLbl="parChTrans1D2" presStyleIdx="3" presStyleCnt="7"/>
      <dgm:spPr/>
      <dgm:t>
        <a:bodyPr/>
        <a:lstStyle/>
        <a:p>
          <a:endParaRPr lang="en-US"/>
        </a:p>
      </dgm:t>
    </dgm:pt>
    <dgm:pt modelId="{558CF38C-5463-498A-8AA2-1946EC154084}" type="pres">
      <dgm:prSet presAssocID="{C13197B8-0F29-46AC-AEE7-286508B930B1}" presName="hierRoot2" presStyleCnt="0">
        <dgm:presLayoutVars>
          <dgm:hierBranch val="init"/>
        </dgm:presLayoutVars>
      </dgm:prSet>
      <dgm:spPr/>
    </dgm:pt>
    <dgm:pt modelId="{449DF0D3-A3D2-4902-9154-3B2C9E106B62}" type="pres">
      <dgm:prSet presAssocID="{C13197B8-0F29-46AC-AEE7-286508B930B1}" presName="rootComposite" presStyleCnt="0"/>
      <dgm:spPr/>
    </dgm:pt>
    <dgm:pt modelId="{532621CF-C339-4CD0-AAE9-74464D6926A6}" type="pres">
      <dgm:prSet presAssocID="{C13197B8-0F29-46AC-AEE7-286508B930B1}" presName="rootText" presStyleLbl="node2" presStyleIdx="3" presStyleCnt="7">
        <dgm:presLayoutVars>
          <dgm:chPref val="3"/>
        </dgm:presLayoutVars>
      </dgm:prSet>
      <dgm:spPr/>
      <dgm:t>
        <a:bodyPr/>
        <a:lstStyle/>
        <a:p>
          <a:endParaRPr lang="en-US"/>
        </a:p>
      </dgm:t>
    </dgm:pt>
    <dgm:pt modelId="{CD6C975B-792D-48D7-A40A-0D3CE12E02B7}" type="pres">
      <dgm:prSet presAssocID="{C13197B8-0F29-46AC-AEE7-286508B930B1}" presName="rootConnector" presStyleLbl="node2" presStyleIdx="3" presStyleCnt="7"/>
      <dgm:spPr/>
      <dgm:t>
        <a:bodyPr/>
        <a:lstStyle/>
        <a:p>
          <a:endParaRPr lang="en-US"/>
        </a:p>
      </dgm:t>
    </dgm:pt>
    <dgm:pt modelId="{AC7F8ADB-2232-4CF4-8AC2-CEDFF1DAF34E}" type="pres">
      <dgm:prSet presAssocID="{C13197B8-0F29-46AC-AEE7-286508B930B1}" presName="hierChild4" presStyleCnt="0"/>
      <dgm:spPr/>
    </dgm:pt>
    <dgm:pt modelId="{7B98E066-5329-4476-9DBB-C9505FEA928A}" type="pres">
      <dgm:prSet presAssocID="{C13197B8-0F29-46AC-AEE7-286508B930B1}" presName="hierChild5" presStyleCnt="0"/>
      <dgm:spPr/>
    </dgm:pt>
    <dgm:pt modelId="{69642E5C-D79F-43FA-AD4A-8A43FCF069CC}" type="pres">
      <dgm:prSet presAssocID="{15CB8272-975E-491C-96D3-47775021E18C}" presName="Name37" presStyleLbl="parChTrans1D2" presStyleIdx="4" presStyleCnt="7"/>
      <dgm:spPr/>
      <dgm:t>
        <a:bodyPr/>
        <a:lstStyle/>
        <a:p>
          <a:endParaRPr lang="en-US"/>
        </a:p>
      </dgm:t>
    </dgm:pt>
    <dgm:pt modelId="{B74A5DC8-D8F0-4175-9046-775F6462270F}" type="pres">
      <dgm:prSet presAssocID="{C88AB4F3-2A5A-43F8-AD5E-49883A91F1C4}" presName="hierRoot2" presStyleCnt="0">
        <dgm:presLayoutVars>
          <dgm:hierBranch val="init"/>
        </dgm:presLayoutVars>
      </dgm:prSet>
      <dgm:spPr/>
    </dgm:pt>
    <dgm:pt modelId="{4081D95E-88F9-4ABE-8B6A-406A1E127221}" type="pres">
      <dgm:prSet presAssocID="{C88AB4F3-2A5A-43F8-AD5E-49883A91F1C4}" presName="rootComposite" presStyleCnt="0"/>
      <dgm:spPr/>
    </dgm:pt>
    <dgm:pt modelId="{4B7890CA-19C5-4428-86A8-3075AB95D37D}" type="pres">
      <dgm:prSet presAssocID="{C88AB4F3-2A5A-43F8-AD5E-49883A91F1C4}" presName="rootText" presStyleLbl="node2" presStyleIdx="4" presStyleCnt="7">
        <dgm:presLayoutVars>
          <dgm:chPref val="3"/>
        </dgm:presLayoutVars>
      </dgm:prSet>
      <dgm:spPr/>
      <dgm:t>
        <a:bodyPr/>
        <a:lstStyle/>
        <a:p>
          <a:endParaRPr lang="en-US"/>
        </a:p>
      </dgm:t>
    </dgm:pt>
    <dgm:pt modelId="{94517E71-BC82-4F8A-A23E-1FAFA84432D8}" type="pres">
      <dgm:prSet presAssocID="{C88AB4F3-2A5A-43F8-AD5E-49883A91F1C4}" presName="rootConnector" presStyleLbl="node2" presStyleIdx="4" presStyleCnt="7"/>
      <dgm:spPr/>
      <dgm:t>
        <a:bodyPr/>
        <a:lstStyle/>
        <a:p>
          <a:endParaRPr lang="en-US"/>
        </a:p>
      </dgm:t>
    </dgm:pt>
    <dgm:pt modelId="{8C2C5BDF-C30F-4795-A140-0278544F2F4A}" type="pres">
      <dgm:prSet presAssocID="{C88AB4F3-2A5A-43F8-AD5E-49883A91F1C4}" presName="hierChild4" presStyleCnt="0"/>
      <dgm:spPr/>
    </dgm:pt>
    <dgm:pt modelId="{1DA6B7AC-2481-4C05-BBC2-D6BFDE534288}" type="pres">
      <dgm:prSet presAssocID="{C88AB4F3-2A5A-43F8-AD5E-49883A91F1C4}" presName="hierChild5" presStyleCnt="0"/>
      <dgm:spPr/>
    </dgm:pt>
    <dgm:pt modelId="{E4873F9C-B39C-4DBF-9EE4-A26E63BA254A}" type="pres">
      <dgm:prSet presAssocID="{23B4E3F7-8799-4664-8FD0-14309141770B}" presName="Name37" presStyleLbl="parChTrans1D2" presStyleIdx="5" presStyleCnt="7"/>
      <dgm:spPr/>
      <dgm:t>
        <a:bodyPr/>
        <a:lstStyle/>
        <a:p>
          <a:endParaRPr lang="en-US"/>
        </a:p>
      </dgm:t>
    </dgm:pt>
    <dgm:pt modelId="{93D152D2-A86C-4FEF-BA83-F4C881660A0A}" type="pres">
      <dgm:prSet presAssocID="{035C2454-8D8D-49D6-A42D-557CFFA3E1D7}" presName="hierRoot2" presStyleCnt="0">
        <dgm:presLayoutVars>
          <dgm:hierBranch val="init"/>
        </dgm:presLayoutVars>
      </dgm:prSet>
      <dgm:spPr/>
    </dgm:pt>
    <dgm:pt modelId="{CBEF4A2D-B076-4B5B-B7E7-D5C5313C9940}" type="pres">
      <dgm:prSet presAssocID="{035C2454-8D8D-49D6-A42D-557CFFA3E1D7}" presName="rootComposite" presStyleCnt="0"/>
      <dgm:spPr/>
    </dgm:pt>
    <dgm:pt modelId="{81F528F5-0839-4BD5-A7DE-E21D053362C0}" type="pres">
      <dgm:prSet presAssocID="{035C2454-8D8D-49D6-A42D-557CFFA3E1D7}" presName="rootText" presStyleLbl="node2" presStyleIdx="5" presStyleCnt="7">
        <dgm:presLayoutVars>
          <dgm:chPref val="3"/>
        </dgm:presLayoutVars>
      </dgm:prSet>
      <dgm:spPr/>
      <dgm:t>
        <a:bodyPr/>
        <a:lstStyle/>
        <a:p>
          <a:endParaRPr lang="en-US"/>
        </a:p>
      </dgm:t>
    </dgm:pt>
    <dgm:pt modelId="{83835930-B455-4B53-85F3-77EA8A947A0D}" type="pres">
      <dgm:prSet presAssocID="{035C2454-8D8D-49D6-A42D-557CFFA3E1D7}" presName="rootConnector" presStyleLbl="node2" presStyleIdx="5" presStyleCnt="7"/>
      <dgm:spPr/>
      <dgm:t>
        <a:bodyPr/>
        <a:lstStyle/>
        <a:p>
          <a:endParaRPr lang="en-US"/>
        </a:p>
      </dgm:t>
    </dgm:pt>
    <dgm:pt modelId="{D18093AB-C8DF-4D00-82BB-9465832AADA3}" type="pres">
      <dgm:prSet presAssocID="{035C2454-8D8D-49D6-A42D-557CFFA3E1D7}" presName="hierChild4" presStyleCnt="0"/>
      <dgm:spPr/>
    </dgm:pt>
    <dgm:pt modelId="{DC5BCEC5-8B20-477B-A2F2-7863A912EAF2}" type="pres">
      <dgm:prSet presAssocID="{035C2454-8D8D-49D6-A42D-557CFFA3E1D7}" presName="hierChild5" presStyleCnt="0"/>
      <dgm:spPr/>
    </dgm:pt>
    <dgm:pt modelId="{43B6C482-FCF7-4F94-AE32-8C4F30809BE1}" type="pres">
      <dgm:prSet presAssocID="{AD92120F-0923-4F60-88E6-283B989969E8}" presName="Name37" presStyleLbl="parChTrans1D2" presStyleIdx="6" presStyleCnt="7"/>
      <dgm:spPr/>
      <dgm:t>
        <a:bodyPr/>
        <a:lstStyle/>
        <a:p>
          <a:endParaRPr lang="en-US"/>
        </a:p>
      </dgm:t>
    </dgm:pt>
    <dgm:pt modelId="{19ADD282-D67B-4FB7-9E54-0FB763F1978E}" type="pres">
      <dgm:prSet presAssocID="{E5EE72C8-2E5B-466A-9826-E25F74A15D57}" presName="hierRoot2" presStyleCnt="0">
        <dgm:presLayoutVars>
          <dgm:hierBranch val="init"/>
        </dgm:presLayoutVars>
      </dgm:prSet>
      <dgm:spPr/>
    </dgm:pt>
    <dgm:pt modelId="{F3DCF057-B871-47EF-BD06-B7AFC58DE512}" type="pres">
      <dgm:prSet presAssocID="{E5EE72C8-2E5B-466A-9826-E25F74A15D57}" presName="rootComposite" presStyleCnt="0"/>
      <dgm:spPr/>
    </dgm:pt>
    <dgm:pt modelId="{C6BC05D0-9B55-495C-8D38-C74FBC409CAF}" type="pres">
      <dgm:prSet presAssocID="{E5EE72C8-2E5B-466A-9826-E25F74A15D57}" presName="rootText" presStyleLbl="node2" presStyleIdx="6" presStyleCnt="7">
        <dgm:presLayoutVars>
          <dgm:chPref val="3"/>
        </dgm:presLayoutVars>
      </dgm:prSet>
      <dgm:spPr/>
      <dgm:t>
        <a:bodyPr/>
        <a:lstStyle/>
        <a:p>
          <a:endParaRPr lang="en-US"/>
        </a:p>
      </dgm:t>
    </dgm:pt>
    <dgm:pt modelId="{837ABE40-7685-4BCF-B6C7-E6102825F398}" type="pres">
      <dgm:prSet presAssocID="{E5EE72C8-2E5B-466A-9826-E25F74A15D57}" presName="rootConnector" presStyleLbl="node2" presStyleIdx="6" presStyleCnt="7"/>
      <dgm:spPr/>
      <dgm:t>
        <a:bodyPr/>
        <a:lstStyle/>
        <a:p>
          <a:endParaRPr lang="en-US"/>
        </a:p>
      </dgm:t>
    </dgm:pt>
    <dgm:pt modelId="{8F6B1007-C3E5-4F18-9F40-2AFEF120AA7C}" type="pres">
      <dgm:prSet presAssocID="{E5EE72C8-2E5B-466A-9826-E25F74A15D57}" presName="hierChild4" presStyleCnt="0"/>
      <dgm:spPr/>
    </dgm:pt>
    <dgm:pt modelId="{FF537A61-A090-43E7-B9A6-B62CEFA785C8}" type="pres">
      <dgm:prSet presAssocID="{E5EE72C8-2E5B-466A-9826-E25F74A15D57}" presName="hierChild5" presStyleCnt="0"/>
      <dgm:spPr/>
    </dgm:pt>
    <dgm:pt modelId="{52E1D834-538A-40E9-B71A-41899A256C18}" type="pres">
      <dgm:prSet presAssocID="{4A80CEB2-C294-456C-9267-B640CF08ABE7}" presName="hierChild3" presStyleCnt="0"/>
      <dgm:spPr/>
    </dgm:pt>
  </dgm:ptLst>
  <dgm:cxnLst>
    <dgm:cxn modelId="{33D2D594-35A7-4F09-B1BE-F699E304EE74}" type="presOf" srcId="{23B4E3F7-8799-4664-8FD0-14309141770B}" destId="{E4873F9C-B39C-4DBF-9EE4-A26E63BA254A}" srcOrd="0" destOrd="0" presId="urn:microsoft.com/office/officeart/2005/8/layout/orgChart1"/>
    <dgm:cxn modelId="{17911ACD-3493-4C0E-B2EC-EBAAF247A89E}" type="presOf" srcId="{A60D2634-67CE-42A9-BF1D-703834CC1D30}" destId="{9E191324-D3F9-4606-876D-B2E19266685F}" srcOrd="0" destOrd="0" presId="urn:microsoft.com/office/officeart/2005/8/layout/orgChart1"/>
    <dgm:cxn modelId="{79F89234-927A-4B46-AAA5-66E1828B7B9D}" type="presOf" srcId="{035C2454-8D8D-49D6-A42D-557CFFA3E1D7}" destId="{81F528F5-0839-4BD5-A7DE-E21D053362C0}" srcOrd="0" destOrd="0" presId="urn:microsoft.com/office/officeart/2005/8/layout/orgChart1"/>
    <dgm:cxn modelId="{D7E0F90D-B525-45BF-BB25-2C0D13FC91D5}" type="presOf" srcId="{EEA4FD73-2223-44E4-B885-1A8E96D8252C}" destId="{FA812DC0-AD62-48E5-81C1-4C7E56BE45A4}" srcOrd="0" destOrd="0" presId="urn:microsoft.com/office/officeart/2005/8/layout/orgChart1"/>
    <dgm:cxn modelId="{18FBFFEA-BCF8-45D4-99E7-F4954985E077}" srcId="{4A80CEB2-C294-456C-9267-B640CF08ABE7}" destId="{E5EE72C8-2E5B-466A-9826-E25F74A15D57}" srcOrd="6" destOrd="0" parTransId="{AD92120F-0923-4F60-88E6-283B989969E8}" sibTransId="{94744374-C908-4BFA-93A8-37CAC117ACFE}"/>
    <dgm:cxn modelId="{76BFD9AD-C8E6-4FE5-9681-DCCB3CF9EFB1}" type="presOf" srcId="{7694F55F-D35D-4A64-BEDD-6F56560DD55F}" destId="{5B0D7D25-EBA7-412C-8997-172EE84722B5}" srcOrd="0" destOrd="0" presId="urn:microsoft.com/office/officeart/2005/8/layout/orgChart1"/>
    <dgm:cxn modelId="{273A5468-D87D-4C75-872B-C11D8AF34A3E}" type="presOf" srcId="{E5EE72C8-2E5B-466A-9826-E25F74A15D57}" destId="{C6BC05D0-9B55-495C-8D38-C74FBC409CAF}" srcOrd="0" destOrd="0" presId="urn:microsoft.com/office/officeart/2005/8/layout/orgChart1"/>
    <dgm:cxn modelId="{F9145CD0-8900-42DE-950B-C5FCD2E4E18D}" type="presOf" srcId="{FDCEBE5B-C964-4A9C-90BE-DAA4B6E06366}" destId="{98FC90ED-C873-474E-9F75-6867153D57F3}" srcOrd="0" destOrd="0" presId="urn:microsoft.com/office/officeart/2005/8/layout/orgChart1"/>
    <dgm:cxn modelId="{12651D28-3F9E-43A6-9E65-A1D4034FDC3D}" srcId="{4A80CEB2-C294-456C-9267-B640CF08ABE7}" destId="{C88AB4F3-2A5A-43F8-AD5E-49883A91F1C4}" srcOrd="4" destOrd="0" parTransId="{15CB8272-975E-491C-96D3-47775021E18C}" sibTransId="{78DB444C-70F3-4344-8FBC-4521CE85D799}"/>
    <dgm:cxn modelId="{D64B215A-835B-41C1-87F6-9ADF0F8F269F}" type="presOf" srcId="{4A80CEB2-C294-456C-9267-B640CF08ABE7}" destId="{225C22E5-FBF7-442C-9931-9D3B1DD22643}" srcOrd="0" destOrd="0" presId="urn:microsoft.com/office/officeart/2005/8/layout/orgChart1"/>
    <dgm:cxn modelId="{3A283079-69E6-44F7-B26B-03EA94B13158}" type="presOf" srcId="{C88AB4F3-2A5A-43F8-AD5E-49883A91F1C4}" destId="{4B7890CA-19C5-4428-86A8-3075AB95D37D}" srcOrd="0" destOrd="0" presId="urn:microsoft.com/office/officeart/2005/8/layout/orgChart1"/>
    <dgm:cxn modelId="{9421BC41-D37C-486E-AF5E-A5651E3976C1}" srcId="{4A80CEB2-C294-456C-9267-B640CF08ABE7}" destId="{C13197B8-0F29-46AC-AEE7-286508B930B1}" srcOrd="3" destOrd="0" parTransId="{EEA4FD73-2223-44E4-B885-1A8E96D8252C}" sibTransId="{A350C643-606B-4EA9-95B5-FBC57049F064}"/>
    <dgm:cxn modelId="{B6980B20-6A2E-4712-828B-FC53C918CD87}" type="presOf" srcId="{C13197B8-0F29-46AC-AEE7-286508B930B1}" destId="{532621CF-C339-4CD0-AAE9-74464D6926A6}" srcOrd="0" destOrd="0" presId="urn:microsoft.com/office/officeart/2005/8/layout/orgChart1"/>
    <dgm:cxn modelId="{2B781C92-CD0D-4534-BFD9-D751F5F58B02}" type="presOf" srcId="{8E4D2EE9-675B-456B-BEA0-F53F042158B8}" destId="{43742306-CDDC-45B1-BD29-BB305B03E198}" srcOrd="1" destOrd="0" presId="urn:microsoft.com/office/officeart/2005/8/layout/orgChart1"/>
    <dgm:cxn modelId="{1A83B6A8-F718-43CE-B7E3-847FA391C453}" type="presOf" srcId="{4A80CEB2-C294-456C-9267-B640CF08ABE7}" destId="{541DD557-20F0-4CA6-9017-BB98CC5C2B62}" srcOrd="1" destOrd="0" presId="urn:microsoft.com/office/officeart/2005/8/layout/orgChart1"/>
    <dgm:cxn modelId="{3A538429-1C2C-4180-B096-F480494733BF}" srcId="{4A80CEB2-C294-456C-9267-B640CF08ABE7}" destId="{34CA8017-7799-40B5-8D9C-506F231D0B6A}" srcOrd="0" destOrd="0" parTransId="{A60D2634-67CE-42A9-BF1D-703834CC1D30}" sibTransId="{BC1A0EF9-314D-47E9-8EDA-5A976D23CBCC}"/>
    <dgm:cxn modelId="{E5DD5388-7B6A-4BDE-8B7D-2C8CE5A0D76C}" type="presOf" srcId="{8E4D2EE9-675B-456B-BEA0-F53F042158B8}" destId="{4B759BB4-F0C9-45C8-84FD-77F7813A1071}" srcOrd="0" destOrd="0" presId="urn:microsoft.com/office/officeart/2005/8/layout/orgChart1"/>
    <dgm:cxn modelId="{D0B19CB2-DF24-4D38-8E53-BFAAD9737EE4}" type="presOf" srcId="{C13197B8-0F29-46AC-AEE7-286508B930B1}" destId="{CD6C975B-792D-48D7-A40A-0D3CE12E02B7}" srcOrd="1" destOrd="0" presId="urn:microsoft.com/office/officeart/2005/8/layout/orgChart1"/>
    <dgm:cxn modelId="{87B698C9-8483-4860-A746-D04AE1A48F17}" type="presOf" srcId="{035C2454-8D8D-49D6-A42D-557CFFA3E1D7}" destId="{83835930-B455-4B53-85F3-77EA8A947A0D}" srcOrd="1" destOrd="0" presId="urn:microsoft.com/office/officeart/2005/8/layout/orgChart1"/>
    <dgm:cxn modelId="{90D14AB4-8C74-4FB2-B3DD-A2AF7CEDEA8C}" type="presOf" srcId="{C88AB4F3-2A5A-43F8-AD5E-49883A91F1C4}" destId="{94517E71-BC82-4F8A-A23E-1FAFA84432D8}" srcOrd="1" destOrd="0" presId="urn:microsoft.com/office/officeart/2005/8/layout/orgChart1"/>
    <dgm:cxn modelId="{AAF83BD0-EE6B-4BB6-94B4-2C4EBB21A942}" type="presOf" srcId="{34CA8017-7799-40B5-8D9C-506F231D0B6A}" destId="{67CD8C0D-9722-4AF4-86E2-85DA75B21EBD}" srcOrd="1" destOrd="0" presId="urn:microsoft.com/office/officeart/2005/8/layout/orgChart1"/>
    <dgm:cxn modelId="{A4527A93-F350-42E6-A224-2D87AE5E1F9B}" srcId="{4A80CEB2-C294-456C-9267-B640CF08ABE7}" destId="{035C2454-8D8D-49D6-A42D-557CFFA3E1D7}" srcOrd="5" destOrd="0" parTransId="{23B4E3F7-8799-4664-8FD0-14309141770B}" sibTransId="{A9881400-FD6A-45A2-B23D-8A63501B5554}"/>
    <dgm:cxn modelId="{53242C48-C923-4DC8-98FB-8922A49097CB}" type="presOf" srcId="{111202BE-1775-45C9-9F61-7E78BAD72B8A}" destId="{0F4AB87E-A732-4040-9737-E0786309A3A6}" srcOrd="0" destOrd="0" presId="urn:microsoft.com/office/officeart/2005/8/layout/orgChart1"/>
    <dgm:cxn modelId="{7BAD36BE-1DFA-46EC-BF3C-7829811541DA}" type="presOf" srcId="{15CB8272-975E-491C-96D3-47775021E18C}" destId="{69642E5C-D79F-43FA-AD4A-8A43FCF069CC}" srcOrd="0" destOrd="0" presId="urn:microsoft.com/office/officeart/2005/8/layout/orgChart1"/>
    <dgm:cxn modelId="{5387A365-D6E4-41E0-B666-6DEAAD6B4FAD}" type="presOf" srcId="{AD92120F-0923-4F60-88E6-283B989969E8}" destId="{43B6C482-FCF7-4F94-AE32-8C4F30809BE1}" srcOrd="0" destOrd="0" presId="urn:microsoft.com/office/officeart/2005/8/layout/orgChart1"/>
    <dgm:cxn modelId="{FF6BAA78-EAA6-4AB8-BBD7-00CA26FDA487}" type="presOf" srcId="{E5EE72C8-2E5B-466A-9826-E25F74A15D57}" destId="{837ABE40-7685-4BCF-B6C7-E6102825F398}" srcOrd="1" destOrd="0" presId="urn:microsoft.com/office/officeart/2005/8/layout/orgChart1"/>
    <dgm:cxn modelId="{519B0B52-ED47-47AA-A5FF-D8538388F9B1}" srcId="{4A80CEB2-C294-456C-9267-B640CF08ABE7}" destId="{8E4D2EE9-675B-456B-BEA0-F53F042158B8}" srcOrd="1" destOrd="0" parTransId="{DA39D15E-60E8-44DC-AE56-E7DC53025160}" sibTransId="{1F0DF6EE-AB73-4FBE-8498-664507F3DD36}"/>
    <dgm:cxn modelId="{242E0EDD-A439-4E03-B66E-F9E22BBDF6CB}" srcId="{4A80CEB2-C294-456C-9267-B640CF08ABE7}" destId="{111202BE-1775-45C9-9F61-7E78BAD72B8A}" srcOrd="2" destOrd="0" parTransId="{FDCEBE5B-C964-4A9C-90BE-DAA4B6E06366}" sibTransId="{863906BA-A102-4976-B0D4-3556FA2BC754}"/>
    <dgm:cxn modelId="{C359B0F5-3AE6-4B96-B2AF-A036F51AE0C6}" srcId="{7694F55F-D35D-4A64-BEDD-6F56560DD55F}" destId="{4A80CEB2-C294-456C-9267-B640CF08ABE7}" srcOrd="0" destOrd="0" parTransId="{79ACDC00-19C6-4494-AB8C-7ADCFCAA265B}" sibTransId="{04BC1A52-5447-46BF-9C91-5874B3B2AFD2}"/>
    <dgm:cxn modelId="{4AB2B0C0-64C5-4CB9-9CD8-222138C62729}" type="presOf" srcId="{111202BE-1775-45C9-9F61-7E78BAD72B8A}" destId="{52260169-304E-4A2C-B040-35975AF72BF5}" srcOrd="1" destOrd="0" presId="urn:microsoft.com/office/officeart/2005/8/layout/orgChart1"/>
    <dgm:cxn modelId="{9C915632-5F8A-461B-8EAB-C352C55FD33D}" type="presOf" srcId="{34CA8017-7799-40B5-8D9C-506F231D0B6A}" destId="{41F363DE-526F-4CA4-9CE4-CCF6A5ECB1E6}" srcOrd="0" destOrd="0" presId="urn:microsoft.com/office/officeart/2005/8/layout/orgChart1"/>
    <dgm:cxn modelId="{4302F5EE-757F-4BAD-91BA-488292CBD103}" type="presOf" srcId="{DA39D15E-60E8-44DC-AE56-E7DC53025160}" destId="{F8C032BE-E152-4D0E-B765-443FEA5DCCA2}" srcOrd="0" destOrd="0" presId="urn:microsoft.com/office/officeart/2005/8/layout/orgChart1"/>
    <dgm:cxn modelId="{ACED7416-1836-485C-AE03-4C54646ABBE3}" type="presParOf" srcId="{5B0D7D25-EBA7-412C-8997-172EE84722B5}" destId="{517EB78F-627D-4B81-BFF2-1B2CD7DD738C}" srcOrd="0" destOrd="0" presId="urn:microsoft.com/office/officeart/2005/8/layout/orgChart1"/>
    <dgm:cxn modelId="{37E7FDCE-6343-4C28-B844-9DB7C4C91390}" type="presParOf" srcId="{517EB78F-627D-4B81-BFF2-1B2CD7DD738C}" destId="{41F6325D-5762-4521-BC8A-9742A491E171}" srcOrd="0" destOrd="0" presId="urn:microsoft.com/office/officeart/2005/8/layout/orgChart1"/>
    <dgm:cxn modelId="{39D11DA6-CA86-4ACD-AE63-72AA2D087C60}" type="presParOf" srcId="{41F6325D-5762-4521-BC8A-9742A491E171}" destId="{225C22E5-FBF7-442C-9931-9D3B1DD22643}" srcOrd="0" destOrd="0" presId="urn:microsoft.com/office/officeart/2005/8/layout/orgChart1"/>
    <dgm:cxn modelId="{C3A3546B-4893-4DB5-9C55-12CE58058B93}" type="presParOf" srcId="{41F6325D-5762-4521-BC8A-9742A491E171}" destId="{541DD557-20F0-4CA6-9017-BB98CC5C2B62}" srcOrd="1" destOrd="0" presId="urn:microsoft.com/office/officeart/2005/8/layout/orgChart1"/>
    <dgm:cxn modelId="{BF65DC5E-E170-44C0-932C-0055277522C4}" type="presParOf" srcId="{517EB78F-627D-4B81-BFF2-1B2CD7DD738C}" destId="{45FEE01C-F955-4982-A6BD-30737C6724BD}" srcOrd="1" destOrd="0" presId="urn:microsoft.com/office/officeart/2005/8/layout/orgChart1"/>
    <dgm:cxn modelId="{FC09BAC4-0CF2-4225-9F77-D47A31D2B68E}" type="presParOf" srcId="{45FEE01C-F955-4982-A6BD-30737C6724BD}" destId="{9E191324-D3F9-4606-876D-B2E19266685F}" srcOrd="0" destOrd="0" presId="urn:microsoft.com/office/officeart/2005/8/layout/orgChart1"/>
    <dgm:cxn modelId="{D6DBF2A9-42BC-4576-A069-11725104DDD3}" type="presParOf" srcId="{45FEE01C-F955-4982-A6BD-30737C6724BD}" destId="{E9CB8DED-60BC-4682-B8A4-A28550BEE0B1}" srcOrd="1" destOrd="0" presId="urn:microsoft.com/office/officeart/2005/8/layout/orgChart1"/>
    <dgm:cxn modelId="{0BAF3A8D-0C43-4625-978A-0B5B5EBA70D8}" type="presParOf" srcId="{E9CB8DED-60BC-4682-B8A4-A28550BEE0B1}" destId="{FD12FDAB-992A-4B6E-89EE-AF6284D42391}" srcOrd="0" destOrd="0" presId="urn:microsoft.com/office/officeart/2005/8/layout/orgChart1"/>
    <dgm:cxn modelId="{D2E12F24-A9D1-45EE-BF70-EE15E149A1CE}" type="presParOf" srcId="{FD12FDAB-992A-4B6E-89EE-AF6284D42391}" destId="{41F363DE-526F-4CA4-9CE4-CCF6A5ECB1E6}" srcOrd="0" destOrd="0" presId="urn:microsoft.com/office/officeart/2005/8/layout/orgChart1"/>
    <dgm:cxn modelId="{D527CC9E-FF08-4071-8486-D6923DD3265C}" type="presParOf" srcId="{FD12FDAB-992A-4B6E-89EE-AF6284D42391}" destId="{67CD8C0D-9722-4AF4-86E2-85DA75B21EBD}" srcOrd="1" destOrd="0" presId="urn:microsoft.com/office/officeart/2005/8/layout/orgChart1"/>
    <dgm:cxn modelId="{23029EE2-4A91-46CC-991F-199866509CDF}" type="presParOf" srcId="{E9CB8DED-60BC-4682-B8A4-A28550BEE0B1}" destId="{F9982AEB-1CCD-460F-94D4-11E597F88BF0}" srcOrd="1" destOrd="0" presId="urn:microsoft.com/office/officeart/2005/8/layout/orgChart1"/>
    <dgm:cxn modelId="{6881B015-D7BF-4B3A-8B14-D501AC9B1328}" type="presParOf" srcId="{E9CB8DED-60BC-4682-B8A4-A28550BEE0B1}" destId="{BA70D57C-769B-4D08-83E6-A3FED33A88F8}" srcOrd="2" destOrd="0" presId="urn:microsoft.com/office/officeart/2005/8/layout/orgChart1"/>
    <dgm:cxn modelId="{3F092E1A-58C7-4D63-8C6F-C232A088AEB0}" type="presParOf" srcId="{45FEE01C-F955-4982-A6BD-30737C6724BD}" destId="{F8C032BE-E152-4D0E-B765-443FEA5DCCA2}" srcOrd="2" destOrd="0" presId="urn:microsoft.com/office/officeart/2005/8/layout/orgChart1"/>
    <dgm:cxn modelId="{1915D542-8B8A-4B75-AA56-D5A47912D4CF}" type="presParOf" srcId="{45FEE01C-F955-4982-A6BD-30737C6724BD}" destId="{D2BA6660-0023-4377-A738-7FE02F932C56}" srcOrd="3" destOrd="0" presId="urn:microsoft.com/office/officeart/2005/8/layout/orgChart1"/>
    <dgm:cxn modelId="{3A23C0D2-8376-4BBE-AE06-A7FDB0A54D5C}" type="presParOf" srcId="{D2BA6660-0023-4377-A738-7FE02F932C56}" destId="{CFF54208-16DD-4631-8C16-A44E6FCBBC05}" srcOrd="0" destOrd="0" presId="urn:microsoft.com/office/officeart/2005/8/layout/orgChart1"/>
    <dgm:cxn modelId="{681D5D5E-726C-4640-9A09-A085CBB2ECEB}" type="presParOf" srcId="{CFF54208-16DD-4631-8C16-A44E6FCBBC05}" destId="{4B759BB4-F0C9-45C8-84FD-77F7813A1071}" srcOrd="0" destOrd="0" presId="urn:microsoft.com/office/officeart/2005/8/layout/orgChart1"/>
    <dgm:cxn modelId="{8ABC7DE8-BC7A-4C78-A4EB-A714AA52B824}" type="presParOf" srcId="{CFF54208-16DD-4631-8C16-A44E6FCBBC05}" destId="{43742306-CDDC-45B1-BD29-BB305B03E198}" srcOrd="1" destOrd="0" presId="urn:microsoft.com/office/officeart/2005/8/layout/orgChart1"/>
    <dgm:cxn modelId="{79A1A550-30F1-43DD-B4E1-0D32F456C8C4}" type="presParOf" srcId="{D2BA6660-0023-4377-A738-7FE02F932C56}" destId="{F87D55CA-5F69-4AD0-9C57-9D4EDDD7CFF5}" srcOrd="1" destOrd="0" presId="urn:microsoft.com/office/officeart/2005/8/layout/orgChart1"/>
    <dgm:cxn modelId="{2081D281-F70A-4643-B938-CE87A20AF24E}" type="presParOf" srcId="{D2BA6660-0023-4377-A738-7FE02F932C56}" destId="{ED5EA4ED-CF06-4AA9-80A1-0D87024F03DD}" srcOrd="2" destOrd="0" presId="urn:microsoft.com/office/officeart/2005/8/layout/orgChart1"/>
    <dgm:cxn modelId="{65036024-701E-4987-BC65-09F20933C6FB}" type="presParOf" srcId="{45FEE01C-F955-4982-A6BD-30737C6724BD}" destId="{98FC90ED-C873-474E-9F75-6867153D57F3}" srcOrd="4" destOrd="0" presId="urn:microsoft.com/office/officeart/2005/8/layout/orgChart1"/>
    <dgm:cxn modelId="{955406D9-5B1E-435E-909D-C018D9690139}" type="presParOf" srcId="{45FEE01C-F955-4982-A6BD-30737C6724BD}" destId="{ED374331-FEC1-4986-A9F3-D73A4603800E}" srcOrd="5" destOrd="0" presId="urn:microsoft.com/office/officeart/2005/8/layout/orgChart1"/>
    <dgm:cxn modelId="{70EC22BF-0CAE-47AB-AF91-2B27F1DB885C}" type="presParOf" srcId="{ED374331-FEC1-4986-A9F3-D73A4603800E}" destId="{6A7A7E6F-E12F-4BEF-BEE1-92380072B12C}" srcOrd="0" destOrd="0" presId="urn:microsoft.com/office/officeart/2005/8/layout/orgChart1"/>
    <dgm:cxn modelId="{AF4226A4-9FE0-4279-8ADC-07B5CCEDFEA4}" type="presParOf" srcId="{6A7A7E6F-E12F-4BEF-BEE1-92380072B12C}" destId="{0F4AB87E-A732-4040-9737-E0786309A3A6}" srcOrd="0" destOrd="0" presId="urn:microsoft.com/office/officeart/2005/8/layout/orgChart1"/>
    <dgm:cxn modelId="{99245301-F968-4D23-8A6F-C00BFC54DB60}" type="presParOf" srcId="{6A7A7E6F-E12F-4BEF-BEE1-92380072B12C}" destId="{52260169-304E-4A2C-B040-35975AF72BF5}" srcOrd="1" destOrd="0" presId="urn:microsoft.com/office/officeart/2005/8/layout/orgChart1"/>
    <dgm:cxn modelId="{C4522AF8-FEAC-4EFF-A8B0-723231483425}" type="presParOf" srcId="{ED374331-FEC1-4986-A9F3-D73A4603800E}" destId="{941982A8-1660-46F7-9DC1-8CA8DD99D29B}" srcOrd="1" destOrd="0" presId="urn:microsoft.com/office/officeart/2005/8/layout/orgChart1"/>
    <dgm:cxn modelId="{77626B79-8188-4468-AD91-5857749860D7}" type="presParOf" srcId="{ED374331-FEC1-4986-A9F3-D73A4603800E}" destId="{F0E546AC-EA6D-49E4-9F6A-CF7731140996}" srcOrd="2" destOrd="0" presId="urn:microsoft.com/office/officeart/2005/8/layout/orgChart1"/>
    <dgm:cxn modelId="{7F9E7C0E-6CA3-49B0-A404-86BC6AFA48EE}" type="presParOf" srcId="{45FEE01C-F955-4982-A6BD-30737C6724BD}" destId="{FA812DC0-AD62-48E5-81C1-4C7E56BE45A4}" srcOrd="6" destOrd="0" presId="urn:microsoft.com/office/officeart/2005/8/layout/orgChart1"/>
    <dgm:cxn modelId="{DCA757BD-528D-407F-A006-E6A5566C0B99}" type="presParOf" srcId="{45FEE01C-F955-4982-A6BD-30737C6724BD}" destId="{558CF38C-5463-498A-8AA2-1946EC154084}" srcOrd="7" destOrd="0" presId="urn:microsoft.com/office/officeart/2005/8/layout/orgChart1"/>
    <dgm:cxn modelId="{17BB7BFF-3B56-4E1E-825F-34605B0149DA}" type="presParOf" srcId="{558CF38C-5463-498A-8AA2-1946EC154084}" destId="{449DF0D3-A3D2-4902-9154-3B2C9E106B62}" srcOrd="0" destOrd="0" presId="urn:microsoft.com/office/officeart/2005/8/layout/orgChart1"/>
    <dgm:cxn modelId="{C9743517-6A8D-4768-A8C8-E11D54CAFC50}" type="presParOf" srcId="{449DF0D3-A3D2-4902-9154-3B2C9E106B62}" destId="{532621CF-C339-4CD0-AAE9-74464D6926A6}" srcOrd="0" destOrd="0" presId="urn:microsoft.com/office/officeart/2005/8/layout/orgChart1"/>
    <dgm:cxn modelId="{F9ED46D9-B8ED-4433-9613-72010B04A2F9}" type="presParOf" srcId="{449DF0D3-A3D2-4902-9154-3B2C9E106B62}" destId="{CD6C975B-792D-48D7-A40A-0D3CE12E02B7}" srcOrd="1" destOrd="0" presId="urn:microsoft.com/office/officeart/2005/8/layout/orgChart1"/>
    <dgm:cxn modelId="{499F58C7-4434-4071-9650-4A2A9E327F23}" type="presParOf" srcId="{558CF38C-5463-498A-8AA2-1946EC154084}" destId="{AC7F8ADB-2232-4CF4-8AC2-CEDFF1DAF34E}" srcOrd="1" destOrd="0" presId="urn:microsoft.com/office/officeart/2005/8/layout/orgChart1"/>
    <dgm:cxn modelId="{4949721F-EDF4-488F-A1EA-9B5E43BEDA43}" type="presParOf" srcId="{558CF38C-5463-498A-8AA2-1946EC154084}" destId="{7B98E066-5329-4476-9DBB-C9505FEA928A}" srcOrd="2" destOrd="0" presId="urn:microsoft.com/office/officeart/2005/8/layout/orgChart1"/>
    <dgm:cxn modelId="{F19C7E02-D1AD-4097-8FBA-B9252F6176F3}" type="presParOf" srcId="{45FEE01C-F955-4982-A6BD-30737C6724BD}" destId="{69642E5C-D79F-43FA-AD4A-8A43FCF069CC}" srcOrd="8" destOrd="0" presId="urn:microsoft.com/office/officeart/2005/8/layout/orgChart1"/>
    <dgm:cxn modelId="{EE06B25C-9F9D-41E4-BDAC-158142C11611}" type="presParOf" srcId="{45FEE01C-F955-4982-A6BD-30737C6724BD}" destId="{B74A5DC8-D8F0-4175-9046-775F6462270F}" srcOrd="9" destOrd="0" presId="urn:microsoft.com/office/officeart/2005/8/layout/orgChart1"/>
    <dgm:cxn modelId="{EB2330C5-B1AF-4783-932E-2FDD9A961746}" type="presParOf" srcId="{B74A5DC8-D8F0-4175-9046-775F6462270F}" destId="{4081D95E-88F9-4ABE-8B6A-406A1E127221}" srcOrd="0" destOrd="0" presId="urn:microsoft.com/office/officeart/2005/8/layout/orgChart1"/>
    <dgm:cxn modelId="{57CBD05B-10AA-41EF-A6FD-CD5A18EFF2F8}" type="presParOf" srcId="{4081D95E-88F9-4ABE-8B6A-406A1E127221}" destId="{4B7890CA-19C5-4428-86A8-3075AB95D37D}" srcOrd="0" destOrd="0" presId="urn:microsoft.com/office/officeart/2005/8/layout/orgChart1"/>
    <dgm:cxn modelId="{EAA3C005-7862-4790-9F31-2113F27CC601}" type="presParOf" srcId="{4081D95E-88F9-4ABE-8B6A-406A1E127221}" destId="{94517E71-BC82-4F8A-A23E-1FAFA84432D8}" srcOrd="1" destOrd="0" presId="urn:microsoft.com/office/officeart/2005/8/layout/orgChart1"/>
    <dgm:cxn modelId="{7D158878-05B4-41B0-AAAB-15FF10469B17}" type="presParOf" srcId="{B74A5DC8-D8F0-4175-9046-775F6462270F}" destId="{8C2C5BDF-C30F-4795-A140-0278544F2F4A}" srcOrd="1" destOrd="0" presId="urn:microsoft.com/office/officeart/2005/8/layout/orgChart1"/>
    <dgm:cxn modelId="{E50E03FE-C24B-428B-B017-D7BC26F0CDA9}" type="presParOf" srcId="{B74A5DC8-D8F0-4175-9046-775F6462270F}" destId="{1DA6B7AC-2481-4C05-BBC2-D6BFDE534288}" srcOrd="2" destOrd="0" presId="urn:microsoft.com/office/officeart/2005/8/layout/orgChart1"/>
    <dgm:cxn modelId="{1ECA37CB-2044-4840-ADEC-AE96AFA95B13}" type="presParOf" srcId="{45FEE01C-F955-4982-A6BD-30737C6724BD}" destId="{E4873F9C-B39C-4DBF-9EE4-A26E63BA254A}" srcOrd="10" destOrd="0" presId="urn:microsoft.com/office/officeart/2005/8/layout/orgChart1"/>
    <dgm:cxn modelId="{691873B3-0F95-4D2F-B8F2-2677E47E9457}" type="presParOf" srcId="{45FEE01C-F955-4982-A6BD-30737C6724BD}" destId="{93D152D2-A86C-4FEF-BA83-F4C881660A0A}" srcOrd="11" destOrd="0" presId="urn:microsoft.com/office/officeart/2005/8/layout/orgChart1"/>
    <dgm:cxn modelId="{8572FD2F-6347-4B36-876D-E52790CE2270}" type="presParOf" srcId="{93D152D2-A86C-4FEF-BA83-F4C881660A0A}" destId="{CBEF4A2D-B076-4B5B-B7E7-D5C5313C9940}" srcOrd="0" destOrd="0" presId="urn:microsoft.com/office/officeart/2005/8/layout/orgChart1"/>
    <dgm:cxn modelId="{08335360-4933-46B2-8A64-72B9EFFDFA41}" type="presParOf" srcId="{CBEF4A2D-B076-4B5B-B7E7-D5C5313C9940}" destId="{81F528F5-0839-4BD5-A7DE-E21D053362C0}" srcOrd="0" destOrd="0" presId="urn:microsoft.com/office/officeart/2005/8/layout/orgChart1"/>
    <dgm:cxn modelId="{07AB1AF8-2A67-43E4-A5B2-976631B5DC12}" type="presParOf" srcId="{CBEF4A2D-B076-4B5B-B7E7-D5C5313C9940}" destId="{83835930-B455-4B53-85F3-77EA8A947A0D}" srcOrd="1" destOrd="0" presId="urn:microsoft.com/office/officeart/2005/8/layout/orgChart1"/>
    <dgm:cxn modelId="{ED1B3E12-AA18-4E41-B051-4D1DA8C0A166}" type="presParOf" srcId="{93D152D2-A86C-4FEF-BA83-F4C881660A0A}" destId="{D18093AB-C8DF-4D00-82BB-9465832AADA3}" srcOrd="1" destOrd="0" presId="urn:microsoft.com/office/officeart/2005/8/layout/orgChart1"/>
    <dgm:cxn modelId="{E93FF14E-A824-419A-9F19-66D50DAD9EE2}" type="presParOf" srcId="{93D152D2-A86C-4FEF-BA83-F4C881660A0A}" destId="{DC5BCEC5-8B20-477B-A2F2-7863A912EAF2}" srcOrd="2" destOrd="0" presId="urn:microsoft.com/office/officeart/2005/8/layout/orgChart1"/>
    <dgm:cxn modelId="{D1827C9F-CA7D-42E1-B984-386ACBD5364A}" type="presParOf" srcId="{45FEE01C-F955-4982-A6BD-30737C6724BD}" destId="{43B6C482-FCF7-4F94-AE32-8C4F30809BE1}" srcOrd="12" destOrd="0" presId="urn:microsoft.com/office/officeart/2005/8/layout/orgChart1"/>
    <dgm:cxn modelId="{75CC2A64-3143-46EE-9556-2CDF2C80FE9B}" type="presParOf" srcId="{45FEE01C-F955-4982-A6BD-30737C6724BD}" destId="{19ADD282-D67B-4FB7-9E54-0FB763F1978E}" srcOrd="13" destOrd="0" presId="urn:microsoft.com/office/officeart/2005/8/layout/orgChart1"/>
    <dgm:cxn modelId="{96A7A459-3DDD-4882-802D-27A31E6149A1}" type="presParOf" srcId="{19ADD282-D67B-4FB7-9E54-0FB763F1978E}" destId="{F3DCF057-B871-47EF-BD06-B7AFC58DE512}" srcOrd="0" destOrd="0" presId="urn:microsoft.com/office/officeart/2005/8/layout/orgChart1"/>
    <dgm:cxn modelId="{3EADD3BB-4608-4C31-B0E6-D3EC5342422A}" type="presParOf" srcId="{F3DCF057-B871-47EF-BD06-B7AFC58DE512}" destId="{C6BC05D0-9B55-495C-8D38-C74FBC409CAF}" srcOrd="0" destOrd="0" presId="urn:microsoft.com/office/officeart/2005/8/layout/orgChart1"/>
    <dgm:cxn modelId="{BA6662DE-15AE-407B-9F2A-ABC5D369B2A2}" type="presParOf" srcId="{F3DCF057-B871-47EF-BD06-B7AFC58DE512}" destId="{837ABE40-7685-4BCF-B6C7-E6102825F398}" srcOrd="1" destOrd="0" presId="urn:microsoft.com/office/officeart/2005/8/layout/orgChart1"/>
    <dgm:cxn modelId="{9BED19AD-14FD-457E-ABD9-33C303477961}" type="presParOf" srcId="{19ADD282-D67B-4FB7-9E54-0FB763F1978E}" destId="{8F6B1007-C3E5-4F18-9F40-2AFEF120AA7C}" srcOrd="1" destOrd="0" presId="urn:microsoft.com/office/officeart/2005/8/layout/orgChart1"/>
    <dgm:cxn modelId="{25913D23-9B3D-4402-A1EF-E4808A8271E1}" type="presParOf" srcId="{19ADD282-D67B-4FB7-9E54-0FB763F1978E}" destId="{FF537A61-A090-43E7-B9A6-B62CEFA785C8}" srcOrd="2" destOrd="0" presId="urn:microsoft.com/office/officeart/2005/8/layout/orgChart1"/>
    <dgm:cxn modelId="{FD05A139-1A2E-4C17-8003-65A127DA00F1}" type="presParOf" srcId="{517EB78F-627D-4B81-BFF2-1B2CD7DD738C}" destId="{52E1D834-538A-40E9-B71A-41899A256C18}"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DD814D3-63AA-4306-99D1-4C0D5B4052D0}" type="doc">
      <dgm:prSet loTypeId="urn:microsoft.com/office/officeart/2005/8/layout/matrix3" loCatId="matrix" qsTypeId="urn:microsoft.com/office/officeart/2005/8/quickstyle/simple1" qsCatId="simple" csTypeId="urn:microsoft.com/office/officeart/2005/8/colors/accent1_2" csCatId="accent1" phldr="1"/>
      <dgm:spPr/>
      <dgm:t>
        <a:bodyPr/>
        <a:lstStyle/>
        <a:p>
          <a:endParaRPr lang="en-US"/>
        </a:p>
      </dgm:t>
    </dgm:pt>
    <dgm:pt modelId="{053DC9FD-82E1-4BC1-8B2E-B249968E9676}">
      <dgm:prSet phldrT="[Text]"/>
      <dgm:spPr/>
      <dgm:t>
        <a:bodyPr/>
        <a:lstStyle/>
        <a:p>
          <a:r>
            <a:rPr lang="fa-IR" dirty="0" smtClean="0"/>
            <a:t>جایگاه محصول</a:t>
          </a:r>
          <a:endParaRPr lang="en-US" dirty="0"/>
        </a:p>
      </dgm:t>
    </dgm:pt>
    <dgm:pt modelId="{C2751C43-997C-44B6-A40F-ED1F96BAB09F}" type="parTrans" cxnId="{D080E8CE-2257-4ED2-9184-E2167530AD64}">
      <dgm:prSet/>
      <dgm:spPr/>
      <dgm:t>
        <a:bodyPr/>
        <a:lstStyle/>
        <a:p>
          <a:endParaRPr lang="en-US"/>
        </a:p>
      </dgm:t>
    </dgm:pt>
    <dgm:pt modelId="{96222698-E43B-4B08-A955-966D2D576127}" type="sibTrans" cxnId="{D080E8CE-2257-4ED2-9184-E2167530AD64}">
      <dgm:prSet/>
      <dgm:spPr/>
      <dgm:t>
        <a:bodyPr/>
        <a:lstStyle/>
        <a:p>
          <a:endParaRPr lang="en-US"/>
        </a:p>
      </dgm:t>
    </dgm:pt>
    <dgm:pt modelId="{EC9050F6-4677-45E5-B66D-FC15494458BA}">
      <dgm:prSet phldrT="[Text]"/>
      <dgm:spPr/>
      <dgm:t>
        <a:bodyPr/>
        <a:lstStyle/>
        <a:p>
          <a:r>
            <a:rPr lang="fa-IR" dirty="0" smtClean="0"/>
            <a:t>نوع فعالیت</a:t>
          </a:r>
          <a:endParaRPr lang="en-US" dirty="0"/>
        </a:p>
      </dgm:t>
    </dgm:pt>
    <dgm:pt modelId="{FAB34AC0-BA98-4569-952C-DC83E7087405}" type="parTrans" cxnId="{326C9FE3-FF4E-4EA3-9DCE-7A7D938F638C}">
      <dgm:prSet/>
      <dgm:spPr/>
      <dgm:t>
        <a:bodyPr/>
        <a:lstStyle/>
        <a:p>
          <a:endParaRPr lang="en-US"/>
        </a:p>
      </dgm:t>
    </dgm:pt>
    <dgm:pt modelId="{FD351485-4AB8-48D6-BDA7-5F1046CA1B17}" type="sibTrans" cxnId="{326C9FE3-FF4E-4EA3-9DCE-7A7D938F638C}">
      <dgm:prSet/>
      <dgm:spPr/>
      <dgm:t>
        <a:bodyPr/>
        <a:lstStyle/>
        <a:p>
          <a:endParaRPr lang="en-US"/>
        </a:p>
      </dgm:t>
    </dgm:pt>
    <dgm:pt modelId="{BF34A5B1-CDBB-4E15-9945-188FC726BE0B}">
      <dgm:prSet phldrT="[Text]"/>
      <dgm:spPr/>
      <dgm:t>
        <a:bodyPr/>
        <a:lstStyle/>
        <a:p>
          <a:r>
            <a:rPr lang="fa-IR" dirty="0" smtClean="0"/>
            <a:t>وسعت جغرافیایی</a:t>
          </a:r>
          <a:endParaRPr lang="en-US" dirty="0"/>
        </a:p>
      </dgm:t>
    </dgm:pt>
    <dgm:pt modelId="{9AA26093-695D-4EFE-8875-08AA28A35CBB}" type="parTrans" cxnId="{FFB789F5-072B-4FAF-B981-B36D5ACBEFFE}">
      <dgm:prSet/>
      <dgm:spPr/>
      <dgm:t>
        <a:bodyPr/>
        <a:lstStyle/>
        <a:p>
          <a:endParaRPr lang="en-US"/>
        </a:p>
      </dgm:t>
    </dgm:pt>
    <dgm:pt modelId="{DDC48118-B37F-4037-A431-DE36D91E4C99}" type="sibTrans" cxnId="{FFB789F5-072B-4FAF-B981-B36D5ACBEFFE}">
      <dgm:prSet/>
      <dgm:spPr/>
      <dgm:t>
        <a:bodyPr/>
        <a:lstStyle/>
        <a:p>
          <a:endParaRPr lang="en-US"/>
        </a:p>
      </dgm:t>
    </dgm:pt>
    <dgm:pt modelId="{E447423B-555C-4DF0-A7B3-57F5EB85AD63}">
      <dgm:prSet phldrT="[Text]"/>
      <dgm:spPr/>
      <dgm:t>
        <a:bodyPr/>
        <a:lstStyle/>
        <a:p>
          <a:r>
            <a:rPr lang="fa-IR" dirty="0" smtClean="0"/>
            <a:t>اندازه سازمان و تغییر ساختار</a:t>
          </a:r>
          <a:endParaRPr lang="en-US" dirty="0"/>
        </a:p>
      </dgm:t>
    </dgm:pt>
    <dgm:pt modelId="{21C90010-5D07-4B4C-B341-1342EE7C2446}" type="parTrans" cxnId="{88953D48-FFA7-4A09-8DF7-1158E4CD1E14}">
      <dgm:prSet/>
      <dgm:spPr/>
      <dgm:t>
        <a:bodyPr/>
        <a:lstStyle/>
        <a:p>
          <a:endParaRPr lang="en-US"/>
        </a:p>
      </dgm:t>
    </dgm:pt>
    <dgm:pt modelId="{637991E6-A60B-421E-903E-EEA0D5817A04}" type="sibTrans" cxnId="{88953D48-FFA7-4A09-8DF7-1158E4CD1E14}">
      <dgm:prSet/>
      <dgm:spPr/>
      <dgm:t>
        <a:bodyPr/>
        <a:lstStyle/>
        <a:p>
          <a:endParaRPr lang="en-US"/>
        </a:p>
      </dgm:t>
    </dgm:pt>
    <dgm:pt modelId="{7CDA99AC-02C7-4931-9732-D990141038CA}" type="pres">
      <dgm:prSet presAssocID="{7DD814D3-63AA-4306-99D1-4C0D5B4052D0}" presName="matrix" presStyleCnt="0">
        <dgm:presLayoutVars>
          <dgm:chMax val="1"/>
          <dgm:dir/>
          <dgm:resizeHandles val="exact"/>
        </dgm:presLayoutVars>
      </dgm:prSet>
      <dgm:spPr/>
      <dgm:t>
        <a:bodyPr/>
        <a:lstStyle/>
        <a:p>
          <a:endParaRPr lang="en-US"/>
        </a:p>
      </dgm:t>
    </dgm:pt>
    <dgm:pt modelId="{49A73467-F084-4B9A-89F0-7649EF5C5374}" type="pres">
      <dgm:prSet presAssocID="{7DD814D3-63AA-4306-99D1-4C0D5B4052D0}" presName="diamond" presStyleLbl="bgShp" presStyleIdx="0" presStyleCnt="1"/>
      <dgm:spPr/>
    </dgm:pt>
    <dgm:pt modelId="{7A669CC6-6D78-4212-B2ED-6DDDD298142E}" type="pres">
      <dgm:prSet presAssocID="{7DD814D3-63AA-4306-99D1-4C0D5B4052D0}" presName="quad1" presStyleLbl="node1" presStyleIdx="0" presStyleCnt="4">
        <dgm:presLayoutVars>
          <dgm:chMax val="0"/>
          <dgm:chPref val="0"/>
          <dgm:bulletEnabled val="1"/>
        </dgm:presLayoutVars>
      </dgm:prSet>
      <dgm:spPr/>
      <dgm:t>
        <a:bodyPr/>
        <a:lstStyle/>
        <a:p>
          <a:endParaRPr lang="en-US"/>
        </a:p>
      </dgm:t>
    </dgm:pt>
    <dgm:pt modelId="{729773F6-79C5-4F82-9C78-567C55375950}" type="pres">
      <dgm:prSet presAssocID="{7DD814D3-63AA-4306-99D1-4C0D5B4052D0}" presName="quad2" presStyleLbl="node1" presStyleIdx="1" presStyleCnt="4">
        <dgm:presLayoutVars>
          <dgm:chMax val="0"/>
          <dgm:chPref val="0"/>
          <dgm:bulletEnabled val="1"/>
        </dgm:presLayoutVars>
      </dgm:prSet>
      <dgm:spPr/>
      <dgm:t>
        <a:bodyPr/>
        <a:lstStyle/>
        <a:p>
          <a:endParaRPr lang="en-US"/>
        </a:p>
      </dgm:t>
    </dgm:pt>
    <dgm:pt modelId="{4BA00D13-BFEC-4F8C-9D0F-C07008921CEB}" type="pres">
      <dgm:prSet presAssocID="{7DD814D3-63AA-4306-99D1-4C0D5B4052D0}" presName="quad3" presStyleLbl="node1" presStyleIdx="2" presStyleCnt="4">
        <dgm:presLayoutVars>
          <dgm:chMax val="0"/>
          <dgm:chPref val="0"/>
          <dgm:bulletEnabled val="1"/>
        </dgm:presLayoutVars>
      </dgm:prSet>
      <dgm:spPr/>
      <dgm:t>
        <a:bodyPr/>
        <a:lstStyle/>
        <a:p>
          <a:endParaRPr lang="en-US"/>
        </a:p>
      </dgm:t>
    </dgm:pt>
    <dgm:pt modelId="{AAB565DD-E976-42B2-82DF-A6D967F5B6CF}" type="pres">
      <dgm:prSet presAssocID="{7DD814D3-63AA-4306-99D1-4C0D5B4052D0}" presName="quad4" presStyleLbl="node1" presStyleIdx="3" presStyleCnt="4">
        <dgm:presLayoutVars>
          <dgm:chMax val="0"/>
          <dgm:chPref val="0"/>
          <dgm:bulletEnabled val="1"/>
        </dgm:presLayoutVars>
      </dgm:prSet>
      <dgm:spPr/>
      <dgm:t>
        <a:bodyPr/>
        <a:lstStyle/>
        <a:p>
          <a:endParaRPr lang="en-US"/>
        </a:p>
      </dgm:t>
    </dgm:pt>
  </dgm:ptLst>
  <dgm:cxnLst>
    <dgm:cxn modelId="{326C9FE3-FF4E-4EA3-9DCE-7A7D938F638C}" srcId="{7DD814D3-63AA-4306-99D1-4C0D5B4052D0}" destId="{EC9050F6-4677-45E5-B66D-FC15494458BA}" srcOrd="1" destOrd="0" parTransId="{FAB34AC0-BA98-4569-952C-DC83E7087405}" sibTransId="{FD351485-4AB8-48D6-BDA7-5F1046CA1B17}"/>
    <dgm:cxn modelId="{132226B3-FAFF-4043-B1F1-3E247A59F341}" type="presOf" srcId="{053DC9FD-82E1-4BC1-8B2E-B249968E9676}" destId="{7A669CC6-6D78-4212-B2ED-6DDDD298142E}" srcOrd="0" destOrd="0" presId="urn:microsoft.com/office/officeart/2005/8/layout/matrix3"/>
    <dgm:cxn modelId="{88953D48-FFA7-4A09-8DF7-1158E4CD1E14}" srcId="{7DD814D3-63AA-4306-99D1-4C0D5B4052D0}" destId="{E447423B-555C-4DF0-A7B3-57F5EB85AD63}" srcOrd="3" destOrd="0" parTransId="{21C90010-5D07-4B4C-B341-1342EE7C2446}" sibTransId="{637991E6-A60B-421E-903E-EEA0D5817A04}"/>
    <dgm:cxn modelId="{B19947A3-952E-4903-9E45-8A2D0C3015F9}" type="presOf" srcId="{BF34A5B1-CDBB-4E15-9945-188FC726BE0B}" destId="{4BA00D13-BFEC-4F8C-9D0F-C07008921CEB}" srcOrd="0" destOrd="0" presId="urn:microsoft.com/office/officeart/2005/8/layout/matrix3"/>
    <dgm:cxn modelId="{FFB789F5-072B-4FAF-B981-B36D5ACBEFFE}" srcId="{7DD814D3-63AA-4306-99D1-4C0D5B4052D0}" destId="{BF34A5B1-CDBB-4E15-9945-188FC726BE0B}" srcOrd="2" destOrd="0" parTransId="{9AA26093-695D-4EFE-8875-08AA28A35CBB}" sibTransId="{DDC48118-B37F-4037-A431-DE36D91E4C99}"/>
    <dgm:cxn modelId="{CE5FC2CE-06B8-4989-9C36-A3886030C156}" type="presOf" srcId="{E447423B-555C-4DF0-A7B3-57F5EB85AD63}" destId="{AAB565DD-E976-42B2-82DF-A6D967F5B6CF}" srcOrd="0" destOrd="0" presId="urn:microsoft.com/office/officeart/2005/8/layout/matrix3"/>
    <dgm:cxn modelId="{13409C9D-7D52-459F-A2BF-3E382E36EE7A}" type="presOf" srcId="{EC9050F6-4677-45E5-B66D-FC15494458BA}" destId="{729773F6-79C5-4F82-9C78-567C55375950}" srcOrd="0" destOrd="0" presId="urn:microsoft.com/office/officeart/2005/8/layout/matrix3"/>
    <dgm:cxn modelId="{57246E51-FFCE-4363-9B2F-0C34EAD21DBC}" type="presOf" srcId="{7DD814D3-63AA-4306-99D1-4C0D5B4052D0}" destId="{7CDA99AC-02C7-4931-9732-D990141038CA}" srcOrd="0" destOrd="0" presId="urn:microsoft.com/office/officeart/2005/8/layout/matrix3"/>
    <dgm:cxn modelId="{D080E8CE-2257-4ED2-9184-E2167530AD64}" srcId="{7DD814D3-63AA-4306-99D1-4C0D5B4052D0}" destId="{053DC9FD-82E1-4BC1-8B2E-B249968E9676}" srcOrd="0" destOrd="0" parTransId="{C2751C43-997C-44B6-A40F-ED1F96BAB09F}" sibTransId="{96222698-E43B-4B08-A955-966D2D576127}"/>
    <dgm:cxn modelId="{3656B65E-DCFE-40E8-8F3B-E1E9DC3F1B3A}" type="presParOf" srcId="{7CDA99AC-02C7-4931-9732-D990141038CA}" destId="{49A73467-F084-4B9A-89F0-7649EF5C5374}" srcOrd="0" destOrd="0" presId="urn:microsoft.com/office/officeart/2005/8/layout/matrix3"/>
    <dgm:cxn modelId="{29BC92E5-6464-43DB-8CEE-79678EF340DC}" type="presParOf" srcId="{7CDA99AC-02C7-4931-9732-D990141038CA}" destId="{7A669CC6-6D78-4212-B2ED-6DDDD298142E}" srcOrd="1" destOrd="0" presId="urn:microsoft.com/office/officeart/2005/8/layout/matrix3"/>
    <dgm:cxn modelId="{87830E17-428B-4C77-935A-09833E188036}" type="presParOf" srcId="{7CDA99AC-02C7-4931-9732-D990141038CA}" destId="{729773F6-79C5-4F82-9C78-567C55375950}" srcOrd="2" destOrd="0" presId="urn:microsoft.com/office/officeart/2005/8/layout/matrix3"/>
    <dgm:cxn modelId="{F29BE3C2-AFE6-4575-B862-11367788548B}" type="presParOf" srcId="{7CDA99AC-02C7-4931-9732-D990141038CA}" destId="{4BA00D13-BFEC-4F8C-9D0F-C07008921CEB}" srcOrd="3" destOrd="0" presId="urn:microsoft.com/office/officeart/2005/8/layout/matrix3"/>
    <dgm:cxn modelId="{6086369B-274B-44BB-BFD1-5B3373EA8832}" type="presParOf" srcId="{7CDA99AC-02C7-4931-9732-D990141038CA}" destId="{AAB565DD-E976-42B2-82DF-A6D967F5B6CF}" srcOrd="4" destOrd="0" presId="urn:microsoft.com/office/officeart/2005/8/layout/matrix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6646298-09D0-42FF-BA3B-57242A284712}"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BD5D55DF-DCD5-4080-8CF8-1FC5D0FF89D6}">
      <dgm:prSet phldrT="[Text]"/>
      <dgm:spPr/>
      <dgm:t>
        <a:bodyPr/>
        <a:lstStyle/>
        <a:p>
          <a:r>
            <a:rPr lang="fa-IR" dirty="0" smtClean="0"/>
            <a:t>خرابکاری</a:t>
          </a:r>
          <a:endParaRPr lang="en-US" dirty="0"/>
        </a:p>
      </dgm:t>
    </dgm:pt>
    <dgm:pt modelId="{328D5470-5736-4982-BDB2-A864637F1AD9}" type="parTrans" cxnId="{E10EDF21-BC27-4290-903F-A4A801365C00}">
      <dgm:prSet/>
      <dgm:spPr/>
      <dgm:t>
        <a:bodyPr/>
        <a:lstStyle/>
        <a:p>
          <a:endParaRPr lang="en-US"/>
        </a:p>
      </dgm:t>
    </dgm:pt>
    <dgm:pt modelId="{BD2A8736-5BCF-4E30-A819-F6E4356B54CC}" type="sibTrans" cxnId="{E10EDF21-BC27-4290-903F-A4A801365C00}">
      <dgm:prSet/>
      <dgm:spPr/>
      <dgm:t>
        <a:bodyPr/>
        <a:lstStyle/>
        <a:p>
          <a:endParaRPr lang="en-US"/>
        </a:p>
      </dgm:t>
    </dgm:pt>
    <dgm:pt modelId="{499429B6-A14B-43DE-99DC-674F6565D402}">
      <dgm:prSet phldrT="[Text]"/>
      <dgm:spPr/>
      <dgm:t>
        <a:bodyPr/>
        <a:lstStyle/>
        <a:p>
          <a:pPr algn="just" rtl="1"/>
          <a:r>
            <a:rPr lang="fa-IR" dirty="0" smtClean="0"/>
            <a:t>رفتاری است که به قصد خراب کردن ،از کار انداختن و تضعیف اثر بخشی سیستم صورت میگیرد</a:t>
          </a:r>
          <a:endParaRPr lang="en-US" dirty="0"/>
        </a:p>
      </dgm:t>
    </dgm:pt>
    <dgm:pt modelId="{94873291-998D-4118-91AD-ADB82C7EC2F8}" type="parTrans" cxnId="{A808F7C7-4DEF-402E-A007-8F1999B2B126}">
      <dgm:prSet/>
      <dgm:spPr/>
      <dgm:t>
        <a:bodyPr/>
        <a:lstStyle/>
        <a:p>
          <a:endParaRPr lang="en-US"/>
        </a:p>
      </dgm:t>
    </dgm:pt>
    <dgm:pt modelId="{313CA445-8935-4AB7-9479-110644C78120}" type="sibTrans" cxnId="{A808F7C7-4DEF-402E-A007-8F1999B2B126}">
      <dgm:prSet/>
      <dgm:spPr/>
      <dgm:t>
        <a:bodyPr/>
        <a:lstStyle/>
        <a:p>
          <a:endParaRPr lang="en-US"/>
        </a:p>
      </dgm:t>
    </dgm:pt>
    <dgm:pt modelId="{FF1B842D-BAEC-4129-BCC1-684AE949D1DA}">
      <dgm:prSet phldrT="[Text]"/>
      <dgm:spPr/>
      <dgm:t>
        <a:bodyPr/>
        <a:lstStyle/>
        <a:p>
          <a:r>
            <a:rPr lang="fa-IR" dirty="0" smtClean="0"/>
            <a:t>فرافکنی</a:t>
          </a:r>
          <a:endParaRPr lang="en-US" dirty="0"/>
        </a:p>
      </dgm:t>
    </dgm:pt>
    <dgm:pt modelId="{D4E0093A-C6D9-4C1E-80B8-B22D5E3795C4}" type="parTrans" cxnId="{5099BF8E-885C-4395-AA01-C0AF5866B969}">
      <dgm:prSet/>
      <dgm:spPr/>
      <dgm:t>
        <a:bodyPr/>
        <a:lstStyle/>
        <a:p>
          <a:endParaRPr lang="en-US"/>
        </a:p>
      </dgm:t>
    </dgm:pt>
    <dgm:pt modelId="{7B1AA2F7-3C13-4233-B99A-5A046D7B122D}" type="sibTrans" cxnId="{5099BF8E-885C-4395-AA01-C0AF5866B969}">
      <dgm:prSet/>
      <dgm:spPr/>
      <dgm:t>
        <a:bodyPr/>
        <a:lstStyle/>
        <a:p>
          <a:endParaRPr lang="en-US"/>
        </a:p>
      </dgm:t>
    </dgm:pt>
    <dgm:pt modelId="{D579D144-4141-498A-8D25-D35E2BB36254}">
      <dgm:prSet phldrT="[Text]"/>
      <dgm:spPr/>
      <dgm:t>
        <a:bodyPr/>
        <a:lstStyle/>
        <a:p>
          <a:pPr rtl="1"/>
          <a:r>
            <a:rPr lang="fa-IR" dirty="0" smtClean="0"/>
            <a:t>مقصر شناختن سیستم جدید به خاطر هر اشتباه،عیب یا رویداد ناخوشایند است.</a:t>
          </a:r>
          <a:endParaRPr lang="en-US" dirty="0"/>
        </a:p>
      </dgm:t>
    </dgm:pt>
    <dgm:pt modelId="{E752DFC9-8E96-4792-A336-CF47B93CEABC}" type="parTrans" cxnId="{8C09BF87-9D73-4CC6-92D2-9FBDE5AD80A0}">
      <dgm:prSet/>
      <dgm:spPr/>
      <dgm:t>
        <a:bodyPr/>
        <a:lstStyle/>
        <a:p>
          <a:endParaRPr lang="en-US"/>
        </a:p>
      </dgm:t>
    </dgm:pt>
    <dgm:pt modelId="{CAFE802F-E370-423D-A8F2-DDC4027D6456}" type="sibTrans" cxnId="{8C09BF87-9D73-4CC6-92D2-9FBDE5AD80A0}">
      <dgm:prSet/>
      <dgm:spPr/>
      <dgm:t>
        <a:bodyPr/>
        <a:lstStyle/>
        <a:p>
          <a:endParaRPr lang="en-US"/>
        </a:p>
      </dgm:t>
    </dgm:pt>
    <dgm:pt modelId="{7607FF76-C2EF-4701-B6D0-AB03A697EF18}">
      <dgm:prSet phldrT="[Text]"/>
      <dgm:spPr/>
      <dgm:t>
        <a:bodyPr/>
        <a:lstStyle/>
        <a:p>
          <a:r>
            <a:rPr lang="fa-IR" dirty="0" smtClean="0"/>
            <a:t>اجتناب کردن</a:t>
          </a:r>
          <a:endParaRPr lang="en-US" dirty="0"/>
        </a:p>
      </dgm:t>
    </dgm:pt>
    <dgm:pt modelId="{AFBDC821-2A08-440C-8435-B5DFFF55CEDF}" type="parTrans" cxnId="{9D430122-10B4-4EA4-BF2F-AB0D590177A6}">
      <dgm:prSet/>
      <dgm:spPr/>
      <dgm:t>
        <a:bodyPr/>
        <a:lstStyle/>
        <a:p>
          <a:endParaRPr lang="en-US"/>
        </a:p>
      </dgm:t>
    </dgm:pt>
    <dgm:pt modelId="{36F58973-7A01-4920-AD99-6F68016D333F}" type="sibTrans" cxnId="{9D430122-10B4-4EA4-BF2F-AB0D590177A6}">
      <dgm:prSet/>
      <dgm:spPr/>
      <dgm:t>
        <a:bodyPr/>
        <a:lstStyle/>
        <a:p>
          <a:endParaRPr lang="en-US"/>
        </a:p>
      </dgm:t>
    </dgm:pt>
    <dgm:pt modelId="{5BD8A63B-0D99-476B-A88E-1448C9A49575}">
      <dgm:prSet phldrT="[Text]"/>
      <dgm:spPr/>
      <dgm:t>
        <a:bodyPr/>
        <a:lstStyle/>
        <a:p>
          <a:pPr rtl="1"/>
          <a:r>
            <a:rPr lang="fa-IR" dirty="0" smtClean="0"/>
            <a:t>خوداری از به کارگیری سیستم جدید به امید کنار گذاشتن و فراموش شدن سیستم جدید.</a:t>
          </a:r>
          <a:endParaRPr lang="en-US" dirty="0"/>
        </a:p>
      </dgm:t>
    </dgm:pt>
    <dgm:pt modelId="{58765813-9B41-4572-A093-5D2D100ACF13}" type="parTrans" cxnId="{B75B76E9-1C14-49AD-9757-7C239C14B6E0}">
      <dgm:prSet/>
      <dgm:spPr/>
      <dgm:t>
        <a:bodyPr/>
        <a:lstStyle/>
        <a:p>
          <a:endParaRPr lang="en-US"/>
        </a:p>
      </dgm:t>
    </dgm:pt>
    <dgm:pt modelId="{11B904DD-CF2C-4DCF-B34B-FA5B96E4C4EC}" type="sibTrans" cxnId="{B75B76E9-1C14-49AD-9757-7C239C14B6E0}">
      <dgm:prSet/>
      <dgm:spPr/>
      <dgm:t>
        <a:bodyPr/>
        <a:lstStyle/>
        <a:p>
          <a:endParaRPr lang="en-US"/>
        </a:p>
      </dgm:t>
    </dgm:pt>
    <dgm:pt modelId="{EE260CD8-5B0F-436C-A2A2-2CB40B386936}" type="pres">
      <dgm:prSet presAssocID="{C6646298-09D0-42FF-BA3B-57242A284712}" presName="Name0" presStyleCnt="0">
        <dgm:presLayoutVars>
          <dgm:dir val="rev"/>
          <dgm:animLvl val="lvl"/>
          <dgm:resizeHandles val="exact"/>
        </dgm:presLayoutVars>
      </dgm:prSet>
      <dgm:spPr/>
      <dgm:t>
        <a:bodyPr/>
        <a:lstStyle/>
        <a:p>
          <a:endParaRPr lang="en-US"/>
        </a:p>
      </dgm:t>
    </dgm:pt>
    <dgm:pt modelId="{D0F18A7E-0000-4F9C-AD95-A9B0A1202C06}" type="pres">
      <dgm:prSet presAssocID="{BD5D55DF-DCD5-4080-8CF8-1FC5D0FF89D6}" presName="linNode" presStyleCnt="0"/>
      <dgm:spPr/>
    </dgm:pt>
    <dgm:pt modelId="{F768CCB3-A007-47F2-9A2E-CB4FA7CDD1FE}" type="pres">
      <dgm:prSet presAssocID="{BD5D55DF-DCD5-4080-8CF8-1FC5D0FF89D6}" presName="parentText" presStyleLbl="node1" presStyleIdx="0" presStyleCnt="3" custLinFactNeighborY="3081">
        <dgm:presLayoutVars>
          <dgm:chMax val="1"/>
          <dgm:bulletEnabled val="1"/>
        </dgm:presLayoutVars>
      </dgm:prSet>
      <dgm:spPr/>
      <dgm:t>
        <a:bodyPr/>
        <a:lstStyle/>
        <a:p>
          <a:endParaRPr lang="en-US"/>
        </a:p>
      </dgm:t>
    </dgm:pt>
    <dgm:pt modelId="{852EBA4C-D5A8-4425-9219-7FE6D61D4E10}" type="pres">
      <dgm:prSet presAssocID="{BD5D55DF-DCD5-4080-8CF8-1FC5D0FF89D6}" presName="descendantText" presStyleLbl="alignAccFollowNode1" presStyleIdx="0" presStyleCnt="3">
        <dgm:presLayoutVars>
          <dgm:bulletEnabled val="1"/>
        </dgm:presLayoutVars>
      </dgm:prSet>
      <dgm:spPr/>
      <dgm:t>
        <a:bodyPr/>
        <a:lstStyle/>
        <a:p>
          <a:endParaRPr lang="en-US"/>
        </a:p>
      </dgm:t>
    </dgm:pt>
    <dgm:pt modelId="{6A581C7C-1D61-43FF-977E-5EF0D914238C}" type="pres">
      <dgm:prSet presAssocID="{BD2A8736-5BCF-4E30-A819-F6E4356B54CC}" presName="sp" presStyleCnt="0"/>
      <dgm:spPr/>
    </dgm:pt>
    <dgm:pt modelId="{0A0B7A62-299C-4090-8763-C583571B7E15}" type="pres">
      <dgm:prSet presAssocID="{FF1B842D-BAEC-4129-BCC1-684AE949D1DA}" presName="linNode" presStyleCnt="0"/>
      <dgm:spPr/>
    </dgm:pt>
    <dgm:pt modelId="{DAEA1C95-99C8-4274-B135-B7759685ECFF}" type="pres">
      <dgm:prSet presAssocID="{FF1B842D-BAEC-4129-BCC1-684AE949D1DA}" presName="parentText" presStyleLbl="node1" presStyleIdx="1" presStyleCnt="3">
        <dgm:presLayoutVars>
          <dgm:chMax val="1"/>
          <dgm:bulletEnabled val="1"/>
        </dgm:presLayoutVars>
      </dgm:prSet>
      <dgm:spPr/>
      <dgm:t>
        <a:bodyPr/>
        <a:lstStyle/>
        <a:p>
          <a:endParaRPr lang="en-US"/>
        </a:p>
      </dgm:t>
    </dgm:pt>
    <dgm:pt modelId="{D528A43A-1184-4401-A0A1-516D44843CC1}" type="pres">
      <dgm:prSet presAssocID="{FF1B842D-BAEC-4129-BCC1-684AE949D1DA}" presName="descendantText" presStyleLbl="alignAccFollowNode1" presStyleIdx="1" presStyleCnt="3">
        <dgm:presLayoutVars>
          <dgm:bulletEnabled val="1"/>
        </dgm:presLayoutVars>
      </dgm:prSet>
      <dgm:spPr/>
      <dgm:t>
        <a:bodyPr/>
        <a:lstStyle/>
        <a:p>
          <a:endParaRPr lang="en-US"/>
        </a:p>
      </dgm:t>
    </dgm:pt>
    <dgm:pt modelId="{296B8809-3A19-4073-8903-6E3F7F805817}" type="pres">
      <dgm:prSet presAssocID="{7B1AA2F7-3C13-4233-B99A-5A046D7B122D}" presName="sp" presStyleCnt="0"/>
      <dgm:spPr/>
    </dgm:pt>
    <dgm:pt modelId="{92DFFA8B-887C-4F92-926B-7776FFAC98B2}" type="pres">
      <dgm:prSet presAssocID="{7607FF76-C2EF-4701-B6D0-AB03A697EF18}" presName="linNode" presStyleCnt="0"/>
      <dgm:spPr/>
    </dgm:pt>
    <dgm:pt modelId="{E8A32091-3505-482C-8A42-E1AA8F1E28CC}" type="pres">
      <dgm:prSet presAssocID="{7607FF76-C2EF-4701-B6D0-AB03A697EF18}" presName="parentText" presStyleLbl="node1" presStyleIdx="2" presStyleCnt="3">
        <dgm:presLayoutVars>
          <dgm:chMax val="1"/>
          <dgm:bulletEnabled val="1"/>
        </dgm:presLayoutVars>
      </dgm:prSet>
      <dgm:spPr/>
      <dgm:t>
        <a:bodyPr/>
        <a:lstStyle/>
        <a:p>
          <a:endParaRPr lang="en-US"/>
        </a:p>
      </dgm:t>
    </dgm:pt>
    <dgm:pt modelId="{1B00FA51-0F61-4371-94E5-F83A9620FA29}" type="pres">
      <dgm:prSet presAssocID="{7607FF76-C2EF-4701-B6D0-AB03A697EF18}" presName="descendantText" presStyleLbl="alignAccFollowNode1" presStyleIdx="2" presStyleCnt="3">
        <dgm:presLayoutVars>
          <dgm:bulletEnabled val="1"/>
        </dgm:presLayoutVars>
      </dgm:prSet>
      <dgm:spPr/>
      <dgm:t>
        <a:bodyPr/>
        <a:lstStyle/>
        <a:p>
          <a:endParaRPr lang="en-US"/>
        </a:p>
      </dgm:t>
    </dgm:pt>
  </dgm:ptLst>
  <dgm:cxnLst>
    <dgm:cxn modelId="{645FD3AC-BEF5-4443-8590-D1AD36EA9679}" type="presOf" srcId="{BD5D55DF-DCD5-4080-8CF8-1FC5D0FF89D6}" destId="{F768CCB3-A007-47F2-9A2E-CB4FA7CDD1FE}" srcOrd="0" destOrd="0" presId="urn:microsoft.com/office/officeart/2005/8/layout/vList5"/>
    <dgm:cxn modelId="{8C6C92F2-CD7D-4996-A568-FBF6F2E367EC}" type="presOf" srcId="{7607FF76-C2EF-4701-B6D0-AB03A697EF18}" destId="{E8A32091-3505-482C-8A42-E1AA8F1E28CC}" srcOrd="0" destOrd="0" presId="urn:microsoft.com/office/officeart/2005/8/layout/vList5"/>
    <dgm:cxn modelId="{8C09BF87-9D73-4CC6-92D2-9FBDE5AD80A0}" srcId="{FF1B842D-BAEC-4129-BCC1-684AE949D1DA}" destId="{D579D144-4141-498A-8D25-D35E2BB36254}" srcOrd="0" destOrd="0" parTransId="{E752DFC9-8E96-4792-A336-CF47B93CEABC}" sibTransId="{CAFE802F-E370-423D-A8F2-DDC4027D6456}"/>
    <dgm:cxn modelId="{A808F7C7-4DEF-402E-A007-8F1999B2B126}" srcId="{BD5D55DF-DCD5-4080-8CF8-1FC5D0FF89D6}" destId="{499429B6-A14B-43DE-99DC-674F6565D402}" srcOrd="0" destOrd="0" parTransId="{94873291-998D-4118-91AD-ADB82C7EC2F8}" sibTransId="{313CA445-8935-4AB7-9479-110644C78120}"/>
    <dgm:cxn modelId="{B75B76E9-1C14-49AD-9757-7C239C14B6E0}" srcId="{7607FF76-C2EF-4701-B6D0-AB03A697EF18}" destId="{5BD8A63B-0D99-476B-A88E-1448C9A49575}" srcOrd="0" destOrd="0" parTransId="{58765813-9B41-4572-A093-5D2D100ACF13}" sibTransId="{11B904DD-CF2C-4DCF-B34B-FA5B96E4C4EC}"/>
    <dgm:cxn modelId="{E10EDF21-BC27-4290-903F-A4A801365C00}" srcId="{C6646298-09D0-42FF-BA3B-57242A284712}" destId="{BD5D55DF-DCD5-4080-8CF8-1FC5D0FF89D6}" srcOrd="0" destOrd="0" parTransId="{328D5470-5736-4982-BDB2-A864637F1AD9}" sibTransId="{BD2A8736-5BCF-4E30-A819-F6E4356B54CC}"/>
    <dgm:cxn modelId="{9D430122-10B4-4EA4-BF2F-AB0D590177A6}" srcId="{C6646298-09D0-42FF-BA3B-57242A284712}" destId="{7607FF76-C2EF-4701-B6D0-AB03A697EF18}" srcOrd="2" destOrd="0" parTransId="{AFBDC821-2A08-440C-8435-B5DFFF55CEDF}" sibTransId="{36F58973-7A01-4920-AD99-6F68016D333F}"/>
    <dgm:cxn modelId="{885CE68B-1488-4EE8-A4F4-205358A8281C}" type="presOf" srcId="{C6646298-09D0-42FF-BA3B-57242A284712}" destId="{EE260CD8-5B0F-436C-A2A2-2CB40B386936}" srcOrd="0" destOrd="0" presId="urn:microsoft.com/office/officeart/2005/8/layout/vList5"/>
    <dgm:cxn modelId="{A447F08D-A6F6-46B9-A00B-AE4CE1835044}" type="presOf" srcId="{499429B6-A14B-43DE-99DC-674F6565D402}" destId="{852EBA4C-D5A8-4425-9219-7FE6D61D4E10}" srcOrd="0" destOrd="0" presId="urn:microsoft.com/office/officeart/2005/8/layout/vList5"/>
    <dgm:cxn modelId="{5099BF8E-885C-4395-AA01-C0AF5866B969}" srcId="{C6646298-09D0-42FF-BA3B-57242A284712}" destId="{FF1B842D-BAEC-4129-BCC1-684AE949D1DA}" srcOrd="1" destOrd="0" parTransId="{D4E0093A-C6D9-4C1E-80B8-B22D5E3795C4}" sibTransId="{7B1AA2F7-3C13-4233-B99A-5A046D7B122D}"/>
    <dgm:cxn modelId="{5221CF18-6E52-4FE2-9EB3-3D947256EF81}" type="presOf" srcId="{5BD8A63B-0D99-476B-A88E-1448C9A49575}" destId="{1B00FA51-0F61-4371-94E5-F83A9620FA29}" srcOrd="0" destOrd="0" presId="urn:microsoft.com/office/officeart/2005/8/layout/vList5"/>
    <dgm:cxn modelId="{F2EE84DE-FD14-4BDF-86BC-D7B2BDFC4673}" type="presOf" srcId="{FF1B842D-BAEC-4129-BCC1-684AE949D1DA}" destId="{DAEA1C95-99C8-4274-B135-B7759685ECFF}" srcOrd="0" destOrd="0" presId="urn:microsoft.com/office/officeart/2005/8/layout/vList5"/>
    <dgm:cxn modelId="{054BF737-C26C-42DA-8DB2-153449195879}" type="presOf" srcId="{D579D144-4141-498A-8D25-D35E2BB36254}" destId="{D528A43A-1184-4401-A0A1-516D44843CC1}" srcOrd="0" destOrd="0" presId="urn:microsoft.com/office/officeart/2005/8/layout/vList5"/>
    <dgm:cxn modelId="{FD281912-81B2-4964-BB9D-AF7FE347FF8D}" type="presParOf" srcId="{EE260CD8-5B0F-436C-A2A2-2CB40B386936}" destId="{D0F18A7E-0000-4F9C-AD95-A9B0A1202C06}" srcOrd="0" destOrd="0" presId="urn:microsoft.com/office/officeart/2005/8/layout/vList5"/>
    <dgm:cxn modelId="{017C319C-F891-44A1-9C99-6C9E8DCC3701}" type="presParOf" srcId="{D0F18A7E-0000-4F9C-AD95-A9B0A1202C06}" destId="{F768CCB3-A007-47F2-9A2E-CB4FA7CDD1FE}" srcOrd="0" destOrd="0" presId="urn:microsoft.com/office/officeart/2005/8/layout/vList5"/>
    <dgm:cxn modelId="{0E36A8C8-27B0-454D-9348-5774C2D3AB75}" type="presParOf" srcId="{D0F18A7E-0000-4F9C-AD95-A9B0A1202C06}" destId="{852EBA4C-D5A8-4425-9219-7FE6D61D4E10}" srcOrd="1" destOrd="0" presId="urn:microsoft.com/office/officeart/2005/8/layout/vList5"/>
    <dgm:cxn modelId="{468E9DF8-779C-4DCA-B793-EB41D302B06C}" type="presParOf" srcId="{EE260CD8-5B0F-436C-A2A2-2CB40B386936}" destId="{6A581C7C-1D61-43FF-977E-5EF0D914238C}" srcOrd="1" destOrd="0" presId="urn:microsoft.com/office/officeart/2005/8/layout/vList5"/>
    <dgm:cxn modelId="{15EEC50E-A148-4F88-9816-BD7585B87673}" type="presParOf" srcId="{EE260CD8-5B0F-436C-A2A2-2CB40B386936}" destId="{0A0B7A62-299C-4090-8763-C583571B7E15}" srcOrd="2" destOrd="0" presId="urn:microsoft.com/office/officeart/2005/8/layout/vList5"/>
    <dgm:cxn modelId="{7B8957DF-FC28-43E7-B321-97FAD497E52E}" type="presParOf" srcId="{0A0B7A62-299C-4090-8763-C583571B7E15}" destId="{DAEA1C95-99C8-4274-B135-B7759685ECFF}" srcOrd="0" destOrd="0" presId="urn:microsoft.com/office/officeart/2005/8/layout/vList5"/>
    <dgm:cxn modelId="{EFA1C888-D673-4A5B-877F-6BD18C00FC51}" type="presParOf" srcId="{0A0B7A62-299C-4090-8763-C583571B7E15}" destId="{D528A43A-1184-4401-A0A1-516D44843CC1}" srcOrd="1" destOrd="0" presId="urn:microsoft.com/office/officeart/2005/8/layout/vList5"/>
    <dgm:cxn modelId="{46434907-C35A-4CE8-A683-163A7110CF97}" type="presParOf" srcId="{EE260CD8-5B0F-436C-A2A2-2CB40B386936}" destId="{296B8809-3A19-4073-8903-6E3F7F805817}" srcOrd="3" destOrd="0" presId="urn:microsoft.com/office/officeart/2005/8/layout/vList5"/>
    <dgm:cxn modelId="{8FD973CA-F3AC-4181-8E07-8FD4261CCF4D}" type="presParOf" srcId="{EE260CD8-5B0F-436C-A2A2-2CB40B386936}" destId="{92DFFA8B-887C-4F92-926B-7776FFAC98B2}" srcOrd="4" destOrd="0" presId="urn:microsoft.com/office/officeart/2005/8/layout/vList5"/>
    <dgm:cxn modelId="{123E1288-8340-4A7A-945C-7B8CC0275787}" type="presParOf" srcId="{92DFFA8B-887C-4F92-926B-7776FFAC98B2}" destId="{E8A32091-3505-482C-8A42-E1AA8F1E28CC}" srcOrd="0" destOrd="0" presId="urn:microsoft.com/office/officeart/2005/8/layout/vList5"/>
    <dgm:cxn modelId="{EBBA28E2-053A-4B59-97E1-6AEA115A3077}" type="presParOf" srcId="{92DFFA8B-887C-4F92-926B-7776FFAC98B2}" destId="{1B00FA51-0F61-4371-94E5-F83A9620FA29}"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64C582-6F04-4F2A-80A4-1EB52960BB2C}">
      <dsp:nvSpPr>
        <dsp:cNvPr id="0" name=""/>
        <dsp:cNvSpPr/>
      </dsp:nvSpPr>
      <dsp:spPr>
        <a:xfrm rot="5400000">
          <a:off x="-65600" y="997640"/>
          <a:ext cx="1558019" cy="188059"/>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0BD8FF9-30CA-4E57-B318-724B6F5486A8}">
      <dsp:nvSpPr>
        <dsp:cNvPr id="0" name=""/>
        <dsp:cNvSpPr/>
      </dsp:nvSpPr>
      <dsp:spPr>
        <a:xfrm>
          <a:off x="290929" y="535"/>
          <a:ext cx="2089546" cy="125372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fa-IR" sz="2200" kern="1200" dirty="0" smtClean="0">
              <a:solidFill>
                <a:schemeClr val="tx1"/>
              </a:solidFill>
            </a:rPr>
            <a:t>عوامل برون سازمانی</a:t>
          </a:r>
          <a:endParaRPr lang="en-US" sz="2200" kern="1200" dirty="0">
            <a:solidFill>
              <a:schemeClr val="tx1"/>
            </a:solidFill>
          </a:endParaRPr>
        </a:p>
      </dsp:txBody>
      <dsp:txXfrm>
        <a:off x="327649" y="37255"/>
        <a:ext cx="2016106" cy="1180288"/>
      </dsp:txXfrm>
    </dsp:sp>
    <dsp:sp modelId="{9FA8458B-CB62-4E8A-ADBE-EBED101A31BB}">
      <dsp:nvSpPr>
        <dsp:cNvPr id="0" name=""/>
        <dsp:cNvSpPr/>
      </dsp:nvSpPr>
      <dsp:spPr>
        <a:xfrm rot="5400000">
          <a:off x="-65600" y="2564801"/>
          <a:ext cx="1558019" cy="188059"/>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40F7370-7A25-4DDE-9754-BB9A0BFEE49D}">
      <dsp:nvSpPr>
        <dsp:cNvPr id="0" name=""/>
        <dsp:cNvSpPr/>
      </dsp:nvSpPr>
      <dsp:spPr>
        <a:xfrm>
          <a:off x="290929" y="1567695"/>
          <a:ext cx="2089546" cy="125372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fa-IR" sz="2200" i="1" kern="1200" dirty="0" smtClean="0">
              <a:solidFill>
                <a:schemeClr val="tx1"/>
              </a:solidFill>
            </a:rPr>
            <a:t>برنامه نویسان برنامه ای</a:t>
          </a:r>
          <a:endParaRPr lang="en-US" sz="2200" kern="1200" dirty="0">
            <a:solidFill>
              <a:schemeClr val="tx1"/>
            </a:solidFill>
          </a:endParaRPr>
        </a:p>
      </dsp:txBody>
      <dsp:txXfrm>
        <a:off x="327649" y="1604415"/>
        <a:ext cx="2016106" cy="1180288"/>
      </dsp:txXfrm>
    </dsp:sp>
    <dsp:sp modelId="{5CFCE075-DA99-47BA-AE6B-77047631AC6D}">
      <dsp:nvSpPr>
        <dsp:cNvPr id="0" name=""/>
        <dsp:cNvSpPr/>
      </dsp:nvSpPr>
      <dsp:spPr>
        <a:xfrm>
          <a:off x="717979" y="3348381"/>
          <a:ext cx="2769956" cy="188059"/>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5552FA3-D9FC-4DD3-9AB1-8B39F85CE8A8}">
      <dsp:nvSpPr>
        <dsp:cNvPr id="0" name=""/>
        <dsp:cNvSpPr/>
      </dsp:nvSpPr>
      <dsp:spPr>
        <a:xfrm>
          <a:off x="290929" y="3134856"/>
          <a:ext cx="2089546" cy="125372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fa-IR" sz="2200" kern="1200" dirty="0" smtClean="0">
              <a:solidFill>
                <a:schemeClr val="tx1"/>
              </a:solidFill>
            </a:rPr>
            <a:t>تحلیل گران سیستم</a:t>
          </a:r>
          <a:endParaRPr lang="en-US" sz="2200" i="1" kern="1200" dirty="0">
            <a:solidFill>
              <a:schemeClr val="tx1"/>
            </a:solidFill>
          </a:endParaRPr>
        </a:p>
      </dsp:txBody>
      <dsp:txXfrm>
        <a:off x="327649" y="3171576"/>
        <a:ext cx="2016106" cy="1180288"/>
      </dsp:txXfrm>
    </dsp:sp>
    <dsp:sp modelId="{1DBED76E-3A0D-4AA0-AC95-987740CC9B1D}">
      <dsp:nvSpPr>
        <dsp:cNvPr id="0" name=""/>
        <dsp:cNvSpPr/>
      </dsp:nvSpPr>
      <dsp:spPr>
        <a:xfrm rot="16200000">
          <a:off x="2713496" y="2564801"/>
          <a:ext cx="1558019" cy="188059"/>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0E45BB5-4D03-45A7-B2DB-09B0A1F84091}">
      <dsp:nvSpPr>
        <dsp:cNvPr id="0" name=""/>
        <dsp:cNvSpPr/>
      </dsp:nvSpPr>
      <dsp:spPr>
        <a:xfrm>
          <a:off x="3070026" y="3134856"/>
          <a:ext cx="2089546" cy="125372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fa-IR" sz="2200" kern="1200" dirty="0" smtClean="0">
              <a:solidFill>
                <a:schemeClr val="tx1"/>
              </a:solidFill>
            </a:rPr>
            <a:t>تیم پروژه توسه سیستم </a:t>
          </a:r>
          <a:endParaRPr lang="en-US" sz="2200" i="1" kern="1200" dirty="0">
            <a:solidFill>
              <a:schemeClr val="tx1"/>
            </a:solidFill>
          </a:endParaRPr>
        </a:p>
      </dsp:txBody>
      <dsp:txXfrm>
        <a:off x="3106746" y="3171576"/>
        <a:ext cx="2016106" cy="1180288"/>
      </dsp:txXfrm>
    </dsp:sp>
    <dsp:sp modelId="{E25A0699-4B70-4C88-9FAF-0DB6FE60E1C1}">
      <dsp:nvSpPr>
        <dsp:cNvPr id="0" name=""/>
        <dsp:cNvSpPr/>
      </dsp:nvSpPr>
      <dsp:spPr>
        <a:xfrm rot="16200000">
          <a:off x="2713496" y="997640"/>
          <a:ext cx="1558019" cy="188059"/>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3C6C931-3535-406B-B680-E972816D5670}">
      <dsp:nvSpPr>
        <dsp:cNvPr id="0" name=""/>
        <dsp:cNvSpPr/>
      </dsp:nvSpPr>
      <dsp:spPr>
        <a:xfrm>
          <a:off x="3070026" y="1567695"/>
          <a:ext cx="2089546" cy="125372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fa-IR" sz="2200" kern="1200" dirty="0" smtClean="0">
              <a:solidFill>
                <a:schemeClr val="tx1"/>
              </a:solidFill>
            </a:rPr>
            <a:t>کمیته راهبری سیستم های اطلاعاتی حسابداری</a:t>
          </a:r>
          <a:endParaRPr lang="en-US" sz="2200" kern="1200" dirty="0">
            <a:solidFill>
              <a:schemeClr val="tx1"/>
            </a:solidFill>
          </a:endParaRPr>
        </a:p>
      </dsp:txBody>
      <dsp:txXfrm>
        <a:off x="3106746" y="1604415"/>
        <a:ext cx="2016106" cy="1180288"/>
      </dsp:txXfrm>
    </dsp:sp>
    <dsp:sp modelId="{97A17EAC-8CDD-43F6-9CB4-9D1B6E6E7A9E}">
      <dsp:nvSpPr>
        <dsp:cNvPr id="0" name=""/>
        <dsp:cNvSpPr/>
      </dsp:nvSpPr>
      <dsp:spPr>
        <a:xfrm>
          <a:off x="3497076" y="214060"/>
          <a:ext cx="2769956" cy="188059"/>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622335F-6528-4EAF-B5CA-44C3A5B60018}">
      <dsp:nvSpPr>
        <dsp:cNvPr id="0" name=""/>
        <dsp:cNvSpPr/>
      </dsp:nvSpPr>
      <dsp:spPr>
        <a:xfrm>
          <a:off x="3070026" y="535"/>
          <a:ext cx="2089546" cy="125372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fa-IR" sz="2200" kern="1200" dirty="0" smtClean="0">
              <a:solidFill>
                <a:schemeClr val="tx1"/>
              </a:solidFill>
            </a:rPr>
            <a:t>حسابداران</a:t>
          </a:r>
          <a:endParaRPr lang="en-US" sz="2200" kern="1200" dirty="0">
            <a:solidFill>
              <a:schemeClr val="tx1"/>
            </a:solidFill>
          </a:endParaRPr>
        </a:p>
      </dsp:txBody>
      <dsp:txXfrm>
        <a:off x="3106746" y="37255"/>
        <a:ext cx="2016106" cy="1180288"/>
      </dsp:txXfrm>
    </dsp:sp>
    <dsp:sp modelId="{7612E54B-A0B4-4B91-B1CF-1D354A0CE306}">
      <dsp:nvSpPr>
        <dsp:cNvPr id="0" name=""/>
        <dsp:cNvSpPr/>
      </dsp:nvSpPr>
      <dsp:spPr>
        <a:xfrm>
          <a:off x="5849123" y="535"/>
          <a:ext cx="2089546" cy="125372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fa-IR" sz="2200" kern="1200" dirty="0" smtClean="0">
              <a:solidFill>
                <a:schemeClr val="tx1"/>
              </a:solidFill>
            </a:rPr>
            <a:t>مدیریت سیستم</a:t>
          </a:r>
          <a:endParaRPr lang="en-US" sz="2200" kern="1200" dirty="0">
            <a:solidFill>
              <a:schemeClr val="tx1"/>
            </a:solidFill>
          </a:endParaRPr>
        </a:p>
      </dsp:txBody>
      <dsp:txXfrm>
        <a:off x="5885843" y="37255"/>
        <a:ext cx="2016106" cy="118028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DD2E38-1648-424C-8D46-AE6425F5A000}">
      <dsp:nvSpPr>
        <dsp:cNvPr id="0" name=""/>
        <dsp:cNvSpPr/>
      </dsp:nvSpPr>
      <dsp:spPr>
        <a:xfrm>
          <a:off x="3566293" y="269"/>
          <a:ext cx="1097012" cy="1097012"/>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fa-IR" sz="2000" kern="1200" dirty="0" smtClean="0">
              <a:solidFill>
                <a:schemeClr val="tx1"/>
              </a:solidFill>
            </a:rPr>
            <a:t>1-برنامه ریزی</a:t>
          </a:r>
          <a:endParaRPr lang="en-US" sz="1600" kern="1200" dirty="0">
            <a:solidFill>
              <a:schemeClr val="tx1"/>
            </a:solidFill>
          </a:endParaRPr>
        </a:p>
      </dsp:txBody>
      <dsp:txXfrm>
        <a:off x="3726947" y="160923"/>
        <a:ext cx="775704" cy="775704"/>
      </dsp:txXfrm>
    </dsp:sp>
    <dsp:sp modelId="{F35B9BC5-9FEA-46DB-BD11-11B1415434DA}">
      <dsp:nvSpPr>
        <dsp:cNvPr id="0" name=""/>
        <dsp:cNvSpPr/>
      </dsp:nvSpPr>
      <dsp:spPr>
        <a:xfrm rot="1800000">
          <a:off x="4674892" y="770984"/>
          <a:ext cx="290849" cy="37024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a:off x="4680737" y="823218"/>
        <a:ext cx="203594" cy="222145"/>
      </dsp:txXfrm>
    </dsp:sp>
    <dsp:sp modelId="{E6D7ED54-45B8-4260-90F8-1F6D5A199548}">
      <dsp:nvSpPr>
        <dsp:cNvPr id="0" name=""/>
        <dsp:cNvSpPr/>
      </dsp:nvSpPr>
      <dsp:spPr>
        <a:xfrm>
          <a:off x="4991585" y="823161"/>
          <a:ext cx="1097012" cy="1097012"/>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fa-IR" sz="1600" kern="1200" dirty="0" smtClean="0">
              <a:solidFill>
                <a:schemeClr val="tx1"/>
              </a:solidFill>
            </a:rPr>
            <a:t>2-تجزیه  و تحلیل سیستم</a:t>
          </a:r>
          <a:endParaRPr lang="en-US" sz="1600" kern="1200" dirty="0">
            <a:solidFill>
              <a:schemeClr val="tx1"/>
            </a:solidFill>
          </a:endParaRPr>
        </a:p>
      </dsp:txBody>
      <dsp:txXfrm>
        <a:off x="5152239" y="983815"/>
        <a:ext cx="775704" cy="775704"/>
      </dsp:txXfrm>
    </dsp:sp>
    <dsp:sp modelId="{3295552C-FD20-4B63-B08F-B7CCC32795C0}">
      <dsp:nvSpPr>
        <dsp:cNvPr id="0" name=""/>
        <dsp:cNvSpPr/>
      </dsp:nvSpPr>
      <dsp:spPr>
        <a:xfrm rot="5479854">
          <a:off x="5371430" y="2008560"/>
          <a:ext cx="299126" cy="37024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10800000">
        <a:off x="5417341" y="2037751"/>
        <a:ext cx="209388" cy="222145"/>
      </dsp:txXfrm>
    </dsp:sp>
    <dsp:sp modelId="{56182924-8120-4AA1-85BA-1459A025EE38}">
      <dsp:nvSpPr>
        <dsp:cNvPr id="0" name=""/>
        <dsp:cNvSpPr/>
      </dsp:nvSpPr>
      <dsp:spPr>
        <a:xfrm>
          <a:off x="4952996" y="2484115"/>
          <a:ext cx="1097012" cy="1097012"/>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fa-IR" sz="1600" kern="1200" dirty="0" smtClean="0">
              <a:solidFill>
                <a:schemeClr val="tx1"/>
              </a:solidFill>
            </a:rPr>
            <a:t>3-طراحی مفهمومی سیستم</a:t>
          </a:r>
          <a:endParaRPr lang="en-US" sz="1600" kern="1200" dirty="0">
            <a:solidFill>
              <a:schemeClr val="tx1"/>
            </a:solidFill>
          </a:endParaRPr>
        </a:p>
      </dsp:txBody>
      <dsp:txXfrm>
        <a:off x="5113650" y="2644769"/>
        <a:ext cx="775704" cy="775704"/>
      </dsp:txXfrm>
    </dsp:sp>
    <dsp:sp modelId="{FCD4C278-F5D2-4531-ABFC-883EFAD6786F}">
      <dsp:nvSpPr>
        <dsp:cNvPr id="0" name=""/>
        <dsp:cNvSpPr/>
      </dsp:nvSpPr>
      <dsp:spPr>
        <a:xfrm rot="8986809">
          <a:off x="4680170" y="3247528"/>
          <a:ext cx="269123" cy="37024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10800000">
        <a:off x="4755421" y="3301258"/>
        <a:ext cx="188386" cy="222145"/>
      </dsp:txXfrm>
    </dsp:sp>
    <dsp:sp modelId="{D751F151-4C10-4836-BF8A-CE9B2A79CE5A}">
      <dsp:nvSpPr>
        <dsp:cNvPr id="0" name=""/>
        <dsp:cNvSpPr/>
      </dsp:nvSpPr>
      <dsp:spPr>
        <a:xfrm>
          <a:off x="3566293" y="3291838"/>
          <a:ext cx="1097012" cy="1097012"/>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fa-IR" sz="1600" kern="1200" dirty="0" smtClean="0">
              <a:solidFill>
                <a:schemeClr val="tx1"/>
              </a:solidFill>
            </a:rPr>
            <a:t>4-طراحی فیزیکی سیستم</a:t>
          </a:r>
          <a:endParaRPr lang="en-US" sz="1600" kern="1200" dirty="0">
            <a:solidFill>
              <a:schemeClr val="tx1"/>
            </a:solidFill>
          </a:endParaRPr>
        </a:p>
      </dsp:txBody>
      <dsp:txXfrm>
        <a:off x="3726947" y="3452492"/>
        <a:ext cx="775704" cy="775704"/>
      </dsp:txXfrm>
    </dsp:sp>
    <dsp:sp modelId="{DAEE032A-89C5-4A40-BBF1-6315DCC22412}">
      <dsp:nvSpPr>
        <dsp:cNvPr id="0" name=""/>
        <dsp:cNvSpPr/>
      </dsp:nvSpPr>
      <dsp:spPr>
        <a:xfrm rot="12564802">
          <a:off x="3260474" y="3255397"/>
          <a:ext cx="290271" cy="37024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10800000">
        <a:off x="3341943" y="3350828"/>
        <a:ext cx="203190" cy="222145"/>
      </dsp:txXfrm>
    </dsp:sp>
    <dsp:sp modelId="{776BA518-6E8E-43D7-B620-CF56D38D4626}">
      <dsp:nvSpPr>
        <dsp:cNvPr id="0" name=""/>
        <dsp:cNvSpPr/>
      </dsp:nvSpPr>
      <dsp:spPr>
        <a:xfrm>
          <a:off x="2133601" y="2484117"/>
          <a:ext cx="1097012" cy="1097012"/>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fa-IR" sz="1600" kern="1200" dirty="0" smtClean="0">
              <a:solidFill>
                <a:schemeClr val="tx1"/>
              </a:solidFill>
            </a:rPr>
            <a:t>5-اجرای سیستم و تبدیل آن</a:t>
          </a:r>
          <a:endParaRPr lang="en-US" sz="1600" kern="1200" dirty="0">
            <a:solidFill>
              <a:schemeClr val="tx1"/>
            </a:solidFill>
          </a:endParaRPr>
        </a:p>
      </dsp:txBody>
      <dsp:txXfrm>
        <a:off x="2294255" y="2644771"/>
        <a:ext cx="775704" cy="775704"/>
      </dsp:txXfrm>
    </dsp:sp>
    <dsp:sp modelId="{1222F9DB-7945-4812-8961-BAB37318F1E2}">
      <dsp:nvSpPr>
        <dsp:cNvPr id="0" name=""/>
        <dsp:cNvSpPr/>
      </dsp:nvSpPr>
      <dsp:spPr>
        <a:xfrm rot="16215318">
          <a:off x="2536320" y="2025484"/>
          <a:ext cx="298898" cy="37024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a:off x="2580955" y="2144366"/>
        <a:ext cx="209229" cy="222145"/>
      </dsp:txXfrm>
    </dsp:sp>
    <dsp:sp modelId="{A636B4C0-9870-433B-9535-B9D429366F41}">
      <dsp:nvSpPr>
        <dsp:cNvPr id="0" name=""/>
        <dsp:cNvSpPr/>
      </dsp:nvSpPr>
      <dsp:spPr>
        <a:xfrm>
          <a:off x="2141002" y="823161"/>
          <a:ext cx="1097012" cy="1097012"/>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fa-IR" sz="1600" kern="1200" dirty="0" smtClean="0">
              <a:solidFill>
                <a:schemeClr val="tx1"/>
              </a:solidFill>
            </a:rPr>
            <a:t>6-ارزیابی و نگهداری سیستم</a:t>
          </a:r>
          <a:endParaRPr lang="en-US" sz="1600" kern="1200" dirty="0" smtClean="0">
            <a:solidFill>
              <a:schemeClr val="tx1"/>
            </a:solidFill>
          </a:endParaRPr>
        </a:p>
      </dsp:txBody>
      <dsp:txXfrm>
        <a:off x="2301656" y="983815"/>
        <a:ext cx="775704" cy="775704"/>
      </dsp:txXfrm>
    </dsp:sp>
    <dsp:sp modelId="{D58FD632-F5C5-4303-8BD4-65869053A906}">
      <dsp:nvSpPr>
        <dsp:cNvPr id="0" name=""/>
        <dsp:cNvSpPr/>
      </dsp:nvSpPr>
      <dsp:spPr>
        <a:xfrm rot="19800000">
          <a:off x="3249600" y="779216"/>
          <a:ext cx="290849" cy="37024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a:off x="3255445" y="875078"/>
        <a:ext cx="203594" cy="22214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E8472C-6422-48FC-A7AF-1450266988F1}">
      <dsp:nvSpPr>
        <dsp:cNvPr id="0" name=""/>
        <dsp:cNvSpPr/>
      </dsp:nvSpPr>
      <dsp:spPr>
        <a:xfrm>
          <a:off x="507019" y="1430679"/>
          <a:ext cx="1818668" cy="1573037"/>
        </a:xfrm>
        <a:prstGeom prst="hexagon">
          <a:avLst>
            <a:gd name="adj" fmla="val 2857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44450" rIns="44450" bIns="44450" numCol="1" spcCol="1270" anchor="ctr" anchorCtr="0">
          <a:noAutofit/>
        </a:bodyPr>
        <a:lstStyle/>
        <a:p>
          <a:pPr lvl="0" algn="ctr" defTabSz="1555750">
            <a:lnSpc>
              <a:spcPct val="90000"/>
            </a:lnSpc>
            <a:spcBef>
              <a:spcPct val="0"/>
            </a:spcBef>
            <a:spcAft>
              <a:spcPct val="35000"/>
            </a:spcAft>
          </a:pPr>
          <a:r>
            <a:rPr lang="fa-IR" sz="3500" kern="1200" dirty="0" smtClean="0"/>
            <a:t>امکان سنجی</a:t>
          </a:r>
          <a:endParaRPr lang="en-US" sz="3500" kern="1200" dirty="0"/>
        </a:p>
      </dsp:txBody>
      <dsp:txXfrm>
        <a:off x="808380" y="1691338"/>
        <a:ext cx="1215946" cy="1051719"/>
      </dsp:txXfrm>
    </dsp:sp>
    <dsp:sp modelId="{4BD83745-20D0-4AEF-818A-6F5442C7318A}">
      <dsp:nvSpPr>
        <dsp:cNvPr id="0" name=""/>
        <dsp:cNvSpPr/>
      </dsp:nvSpPr>
      <dsp:spPr>
        <a:xfrm>
          <a:off x="1645766" y="678087"/>
          <a:ext cx="686272" cy="591164"/>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465DB10-7AF3-4DEB-827B-2FBF90913C2E}">
      <dsp:nvSpPr>
        <dsp:cNvPr id="0" name=""/>
        <dsp:cNvSpPr/>
      </dsp:nvSpPr>
      <dsp:spPr>
        <a:xfrm>
          <a:off x="674580" y="0"/>
          <a:ext cx="1490201" cy="1289207"/>
        </a:xfrm>
        <a:prstGeom prst="hexagon">
          <a:avLst>
            <a:gd name="adj" fmla="val 2857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r>
            <a:rPr lang="fa-IR" sz="2600" kern="1200" dirty="0" smtClean="0"/>
            <a:t>سازمانی</a:t>
          </a:r>
          <a:endParaRPr lang="en-US" sz="2600" kern="1200" dirty="0"/>
        </a:p>
      </dsp:txBody>
      <dsp:txXfrm>
        <a:off x="921539" y="213650"/>
        <a:ext cx="996283" cy="861907"/>
      </dsp:txXfrm>
    </dsp:sp>
    <dsp:sp modelId="{7B0E1C3D-60A5-4E80-9356-664F7B6B2312}">
      <dsp:nvSpPr>
        <dsp:cNvPr id="0" name=""/>
        <dsp:cNvSpPr/>
      </dsp:nvSpPr>
      <dsp:spPr>
        <a:xfrm>
          <a:off x="2446670" y="1783249"/>
          <a:ext cx="686272" cy="591164"/>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977A76D-26E2-4BF9-BBD1-5809157617B6}">
      <dsp:nvSpPr>
        <dsp:cNvPr id="0" name=""/>
        <dsp:cNvSpPr/>
      </dsp:nvSpPr>
      <dsp:spPr>
        <a:xfrm>
          <a:off x="2041379" y="792949"/>
          <a:ext cx="1490201" cy="1289207"/>
        </a:xfrm>
        <a:prstGeom prst="hexagon">
          <a:avLst>
            <a:gd name="adj" fmla="val 2857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r>
            <a:rPr lang="fa-IR" sz="2600" kern="1200" dirty="0" smtClean="0"/>
            <a:t>اقتصادی</a:t>
          </a:r>
          <a:endParaRPr lang="en-US" sz="2600" kern="1200" dirty="0"/>
        </a:p>
      </dsp:txBody>
      <dsp:txXfrm>
        <a:off x="2288338" y="1006599"/>
        <a:ext cx="996283" cy="861907"/>
      </dsp:txXfrm>
    </dsp:sp>
    <dsp:sp modelId="{90DD0C22-57D7-480E-B150-7F01CB807E2A}">
      <dsp:nvSpPr>
        <dsp:cNvPr id="0" name=""/>
        <dsp:cNvSpPr/>
      </dsp:nvSpPr>
      <dsp:spPr>
        <a:xfrm>
          <a:off x="1890151" y="3030769"/>
          <a:ext cx="686272" cy="591164"/>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0DDA7BE-B00F-4347-8246-56564243D847}">
      <dsp:nvSpPr>
        <dsp:cNvPr id="0" name=""/>
        <dsp:cNvSpPr/>
      </dsp:nvSpPr>
      <dsp:spPr>
        <a:xfrm>
          <a:off x="2041379" y="2351795"/>
          <a:ext cx="1490201" cy="1289207"/>
        </a:xfrm>
        <a:prstGeom prst="hexagon">
          <a:avLst>
            <a:gd name="adj" fmla="val 2857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r>
            <a:rPr lang="fa-IR" sz="2600" kern="1200" dirty="0" smtClean="0"/>
            <a:t>فنی</a:t>
          </a:r>
          <a:endParaRPr lang="en-US" sz="2600" kern="1200" dirty="0"/>
        </a:p>
      </dsp:txBody>
      <dsp:txXfrm>
        <a:off x="2288338" y="2565445"/>
        <a:ext cx="996283" cy="861907"/>
      </dsp:txXfrm>
    </dsp:sp>
    <dsp:sp modelId="{E7B169D2-750F-4530-B19A-184A4E953713}">
      <dsp:nvSpPr>
        <dsp:cNvPr id="0" name=""/>
        <dsp:cNvSpPr/>
      </dsp:nvSpPr>
      <dsp:spPr>
        <a:xfrm>
          <a:off x="674580" y="3145632"/>
          <a:ext cx="1490201" cy="1289207"/>
        </a:xfrm>
        <a:prstGeom prst="hexagon">
          <a:avLst>
            <a:gd name="adj" fmla="val 2857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r>
            <a:rPr lang="fa-IR" sz="2600" kern="1200" dirty="0" smtClean="0"/>
            <a:t>عملیاتی</a:t>
          </a:r>
          <a:endParaRPr lang="en-US" sz="2600" kern="1200" dirty="0"/>
        </a:p>
      </dsp:txBody>
      <dsp:txXfrm>
        <a:off x="921539" y="3359282"/>
        <a:ext cx="996283" cy="86190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B6C482-FCF7-4F94-AE32-8C4F30809BE1}">
      <dsp:nvSpPr>
        <dsp:cNvPr id="0" name=""/>
        <dsp:cNvSpPr/>
      </dsp:nvSpPr>
      <dsp:spPr>
        <a:xfrm>
          <a:off x="4114800" y="2493382"/>
          <a:ext cx="3614752" cy="209117"/>
        </a:xfrm>
        <a:custGeom>
          <a:avLst/>
          <a:gdLst/>
          <a:ahLst/>
          <a:cxnLst/>
          <a:rect l="0" t="0" r="0" b="0"/>
          <a:pathLst>
            <a:path>
              <a:moveTo>
                <a:pt x="0" y="0"/>
              </a:moveTo>
              <a:lnTo>
                <a:pt x="0" y="104558"/>
              </a:lnTo>
              <a:lnTo>
                <a:pt x="3614752" y="104558"/>
              </a:lnTo>
              <a:lnTo>
                <a:pt x="3614752" y="20911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4873F9C-B39C-4DBF-9EE4-A26E63BA254A}">
      <dsp:nvSpPr>
        <dsp:cNvPr id="0" name=""/>
        <dsp:cNvSpPr/>
      </dsp:nvSpPr>
      <dsp:spPr>
        <a:xfrm>
          <a:off x="4114800" y="2493382"/>
          <a:ext cx="2409835" cy="209117"/>
        </a:xfrm>
        <a:custGeom>
          <a:avLst/>
          <a:gdLst/>
          <a:ahLst/>
          <a:cxnLst/>
          <a:rect l="0" t="0" r="0" b="0"/>
          <a:pathLst>
            <a:path>
              <a:moveTo>
                <a:pt x="0" y="0"/>
              </a:moveTo>
              <a:lnTo>
                <a:pt x="0" y="104558"/>
              </a:lnTo>
              <a:lnTo>
                <a:pt x="2409835" y="104558"/>
              </a:lnTo>
              <a:lnTo>
                <a:pt x="2409835" y="20911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9642E5C-D79F-43FA-AD4A-8A43FCF069CC}">
      <dsp:nvSpPr>
        <dsp:cNvPr id="0" name=""/>
        <dsp:cNvSpPr/>
      </dsp:nvSpPr>
      <dsp:spPr>
        <a:xfrm>
          <a:off x="4114800" y="2493382"/>
          <a:ext cx="1204917" cy="209117"/>
        </a:xfrm>
        <a:custGeom>
          <a:avLst/>
          <a:gdLst/>
          <a:ahLst/>
          <a:cxnLst/>
          <a:rect l="0" t="0" r="0" b="0"/>
          <a:pathLst>
            <a:path>
              <a:moveTo>
                <a:pt x="0" y="0"/>
              </a:moveTo>
              <a:lnTo>
                <a:pt x="0" y="104558"/>
              </a:lnTo>
              <a:lnTo>
                <a:pt x="1204917" y="104558"/>
              </a:lnTo>
              <a:lnTo>
                <a:pt x="1204917" y="20911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A812DC0-AD62-48E5-81C1-4C7E56BE45A4}">
      <dsp:nvSpPr>
        <dsp:cNvPr id="0" name=""/>
        <dsp:cNvSpPr/>
      </dsp:nvSpPr>
      <dsp:spPr>
        <a:xfrm>
          <a:off x="4069080" y="2493382"/>
          <a:ext cx="91440" cy="209117"/>
        </a:xfrm>
        <a:custGeom>
          <a:avLst/>
          <a:gdLst/>
          <a:ahLst/>
          <a:cxnLst/>
          <a:rect l="0" t="0" r="0" b="0"/>
          <a:pathLst>
            <a:path>
              <a:moveTo>
                <a:pt x="45720" y="0"/>
              </a:moveTo>
              <a:lnTo>
                <a:pt x="45720" y="20911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8FC90ED-C873-474E-9F75-6867153D57F3}">
      <dsp:nvSpPr>
        <dsp:cNvPr id="0" name=""/>
        <dsp:cNvSpPr/>
      </dsp:nvSpPr>
      <dsp:spPr>
        <a:xfrm>
          <a:off x="2909882" y="2493382"/>
          <a:ext cx="1204917" cy="209117"/>
        </a:xfrm>
        <a:custGeom>
          <a:avLst/>
          <a:gdLst/>
          <a:ahLst/>
          <a:cxnLst/>
          <a:rect l="0" t="0" r="0" b="0"/>
          <a:pathLst>
            <a:path>
              <a:moveTo>
                <a:pt x="1204917" y="0"/>
              </a:moveTo>
              <a:lnTo>
                <a:pt x="1204917" y="104558"/>
              </a:lnTo>
              <a:lnTo>
                <a:pt x="0" y="104558"/>
              </a:lnTo>
              <a:lnTo>
                <a:pt x="0" y="20911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8C032BE-E152-4D0E-B765-443FEA5DCCA2}">
      <dsp:nvSpPr>
        <dsp:cNvPr id="0" name=""/>
        <dsp:cNvSpPr/>
      </dsp:nvSpPr>
      <dsp:spPr>
        <a:xfrm>
          <a:off x="1704964" y="2493382"/>
          <a:ext cx="2409835" cy="209117"/>
        </a:xfrm>
        <a:custGeom>
          <a:avLst/>
          <a:gdLst/>
          <a:ahLst/>
          <a:cxnLst/>
          <a:rect l="0" t="0" r="0" b="0"/>
          <a:pathLst>
            <a:path>
              <a:moveTo>
                <a:pt x="2409835" y="0"/>
              </a:moveTo>
              <a:lnTo>
                <a:pt x="2409835" y="104558"/>
              </a:lnTo>
              <a:lnTo>
                <a:pt x="0" y="104558"/>
              </a:lnTo>
              <a:lnTo>
                <a:pt x="0" y="20911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E191324-D3F9-4606-876D-B2E19266685F}">
      <dsp:nvSpPr>
        <dsp:cNvPr id="0" name=""/>
        <dsp:cNvSpPr/>
      </dsp:nvSpPr>
      <dsp:spPr>
        <a:xfrm>
          <a:off x="500047" y="2493382"/>
          <a:ext cx="3614752" cy="209117"/>
        </a:xfrm>
        <a:custGeom>
          <a:avLst/>
          <a:gdLst/>
          <a:ahLst/>
          <a:cxnLst/>
          <a:rect l="0" t="0" r="0" b="0"/>
          <a:pathLst>
            <a:path>
              <a:moveTo>
                <a:pt x="3614752" y="0"/>
              </a:moveTo>
              <a:lnTo>
                <a:pt x="3614752" y="104558"/>
              </a:lnTo>
              <a:lnTo>
                <a:pt x="0" y="104558"/>
              </a:lnTo>
              <a:lnTo>
                <a:pt x="0" y="20911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25C22E5-FBF7-442C-9931-9D3B1DD22643}">
      <dsp:nvSpPr>
        <dsp:cNvPr id="0" name=""/>
        <dsp:cNvSpPr/>
      </dsp:nvSpPr>
      <dsp:spPr>
        <a:xfrm>
          <a:off x="2514599" y="1188720"/>
          <a:ext cx="3200400" cy="130466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a-IR" sz="1800" kern="1200" dirty="0" smtClean="0">
              <a:solidFill>
                <a:schemeClr val="tx1"/>
              </a:solidFill>
            </a:rPr>
            <a:t>به منظور طراحی یک سیستم اثر بخش ،تحلیل سیستم از زوایای زیر ضرورت دارد</a:t>
          </a:r>
          <a:endParaRPr lang="en-US" sz="1800" kern="1200" dirty="0">
            <a:solidFill>
              <a:schemeClr val="tx1"/>
            </a:solidFill>
          </a:endParaRPr>
        </a:p>
      </dsp:txBody>
      <dsp:txXfrm>
        <a:off x="2514599" y="1188720"/>
        <a:ext cx="3200400" cy="1304661"/>
      </dsp:txXfrm>
    </dsp:sp>
    <dsp:sp modelId="{41F363DE-526F-4CA4-9CE4-CCF6A5ECB1E6}">
      <dsp:nvSpPr>
        <dsp:cNvPr id="0" name=""/>
        <dsp:cNvSpPr/>
      </dsp:nvSpPr>
      <dsp:spPr>
        <a:xfrm>
          <a:off x="2147" y="2702499"/>
          <a:ext cx="995799" cy="49789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fa-IR" sz="1100" kern="1200" dirty="0" smtClean="0">
              <a:solidFill>
                <a:schemeClr val="tx1"/>
              </a:solidFill>
            </a:rPr>
            <a:t>تجزیه</a:t>
          </a:r>
          <a:r>
            <a:rPr lang="fa-IR" sz="1100" kern="1200" dirty="0" smtClean="0"/>
            <a:t> </a:t>
          </a:r>
          <a:r>
            <a:rPr lang="fa-IR" sz="1100" kern="1200" dirty="0" smtClean="0">
              <a:solidFill>
                <a:schemeClr val="tx1"/>
              </a:solidFill>
            </a:rPr>
            <a:t>و</a:t>
          </a:r>
          <a:r>
            <a:rPr lang="fa-IR" sz="1100" kern="1200" dirty="0" smtClean="0"/>
            <a:t> </a:t>
          </a:r>
          <a:r>
            <a:rPr lang="fa-IR" sz="1100" kern="1200" dirty="0" smtClean="0">
              <a:solidFill>
                <a:schemeClr val="tx1"/>
              </a:solidFill>
            </a:rPr>
            <a:t>تحلیل</a:t>
          </a:r>
          <a:r>
            <a:rPr lang="fa-IR" sz="1100" kern="1200" dirty="0" smtClean="0"/>
            <a:t> </a:t>
          </a:r>
          <a:r>
            <a:rPr lang="fa-IR" sz="1100" kern="1200" dirty="0" smtClean="0">
              <a:solidFill>
                <a:schemeClr val="tx1"/>
              </a:solidFill>
            </a:rPr>
            <a:t>نیازمندیها</a:t>
          </a:r>
          <a:endParaRPr lang="en-US" sz="1100" kern="1200" dirty="0">
            <a:solidFill>
              <a:schemeClr val="tx1"/>
            </a:solidFill>
          </a:endParaRPr>
        </a:p>
      </dsp:txBody>
      <dsp:txXfrm>
        <a:off x="2147" y="2702499"/>
        <a:ext cx="995799" cy="497899"/>
      </dsp:txXfrm>
    </dsp:sp>
    <dsp:sp modelId="{4B759BB4-F0C9-45C8-84FD-77F7813A1071}">
      <dsp:nvSpPr>
        <dsp:cNvPr id="0" name=""/>
        <dsp:cNvSpPr/>
      </dsp:nvSpPr>
      <dsp:spPr>
        <a:xfrm>
          <a:off x="1207064" y="2702499"/>
          <a:ext cx="995799" cy="49789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n-US" sz="1100" kern="1200" dirty="0" smtClean="0"/>
            <a:t/>
          </a:r>
          <a:br>
            <a:rPr lang="en-US" sz="1100" kern="1200" dirty="0" smtClean="0"/>
          </a:br>
          <a:r>
            <a:rPr lang="fa-IR" sz="1100" kern="1200" dirty="0" smtClean="0">
              <a:solidFill>
                <a:schemeClr val="tx1"/>
              </a:solidFill>
            </a:rPr>
            <a:t>ارزیابی</a:t>
          </a:r>
          <a:r>
            <a:rPr lang="fa-IR" sz="1100" kern="1200" dirty="0" smtClean="0"/>
            <a:t> </a:t>
          </a:r>
          <a:r>
            <a:rPr lang="fa-IR" sz="1100" kern="1200" dirty="0" smtClean="0">
              <a:solidFill>
                <a:schemeClr val="tx1"/>
              </a:solidFill>
            </a:rPr>
            <a:t>احتمال</a:t>
          </a:r>
          <a:r>
            <a:rPr lang="fa-IR" sz="1100" kern="1200" dirty="0" smtClean="0"/>
            <a:t> </a:t>
          </a:r>
          <a:r>
            <a:rPr lang="fa-IR" sz="1100" kern="1200" dirty="0" smtClean="0">
              <a:solidFill>
                <a:schemeClr val="tx1"/>
              </a:solidFill>
            </a:rPr>
            <a:t>عملی</a:t>
          </a:r>
          <a:r>
            <a:rPr lang="fa-IR" sz="1100" kern="1200" dirty="0" smtClean="0"/>
            <a:t> </a:t>
          </a:r>
          <a:r>
            <a:rPr lang="fa-IR" sz="1100" kern="1200" dirty="0" smtClean="0">
              <a:solidFill>
                <a:schemeClr val="tx1"/>
              </a:solidFill>
            </a:rPr>
            <a:t>شدن</a:t>
          </a:r>
          <a:endParaRPr lang="en-US" sz="1100" kern="1200" dirty="0">
            <a:solidFill>
              <a:schemeClr val="tx1"/>
            </a:solidFill>
          </a:endParaRPr>
        </a:p>
      </dsp:txBody>
      <dsp:txXfrm>
        <a:off x="1207064" y="2702499"/>
        <a:ext cx="995799" cy="497899"/>
      </dsp:txXfrm>
    </dsp:sp>
    <dsp:sp modelId="{0F4AB87E-A732-4040-9737-E0786309A3A6}">
      <dsp:nvSpPr>
        <dsp:cNvPr id="0" name=""/>
        <dsp:cNvSpPr/>
      </dsp:nvSpPr>
      <dsp:spPr>
        <a:xfrm>
          <a:off x="2411982" y="2702499"/>
          <a:ext cx="995799" cy="49789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fa-IR" sz="1100" kern="1200" dirty="0" smtClean="0">
              <a:solidFill>
                <a:schemeClr val="tx1"/>
              </a:solidFill>
            </a:rPr>
            <a:t>مشارکت</a:t>
          </a:r>
          <a:r>
            <a:rPr lang="fa-IR" sz="1100" kern="1200" dirty="0" smtClean="0"/>
            <a:t> </a:t>
          </a:r>
          <a:r>
            <a:rPr lang="fa-IR" sz="1100" kern="1200" dirty="0" smtClean="0">
              <a:solidFill>
                <a:schemeClr val="tx1"/>
              </a:solidFill>
            </a:rPr>
            <a:t>کاربران</a:t>
          </a:r>
          <a:endParaRPr lang="en-US" sz="1100" kern="1200" dirty="0">
            <a:solidFill>
              <a:schemeClr val="tx1"/>
            </a:solidFill>
          </a:endParaRPr>
        </a:p>
      </dsp:txBody>
      <dsp:txXfrm>
        <a:off x="2411982" y="2702499"/>
        <a:ext cx="995799" cy="497899"/>
      </dsp:txXfrm>
    </dsp:sp>
    <dsp:sp modelId="{532621CF-C339-4CD0-AAE9-74464D6926A6}">
      <dsp:nvSpPr>
        <dsp:cNvPr id="0" name=""/>
        <dsp:cNvSpPr/>
      </dsp:nvSpPr>
      <dsp:spPr>
        <a:xfrm>
          <a:off x="3616900" y="2702499"/>
          <a:ext cx="995799" cy="49789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fa-IR" sz="1100" kern="1200" dirty="0" smtClean="0">
              <a:solidFill>
                <a:schemeClr val="tx1"/>
              </a:solidFill>
            </a:rPr>
            <a:t>درک</a:t>
          </a:r>
          <a:r>
            <a:rPr lang="fa-IR" sz="1100" kern="1200" dirty="0" smtClean="0"/>
            <a:t> </a:t>
          </a:r>
          <a:r>
            <a:rPr lang="fa-IR" sz="1100" kern="1200" dirty="0" smtClean="0">
              <a:solidFill>
                <a:schemeClr val="tx1"/>
              </a:solidFill>
            </a:rPr>
            <a:t>منابع</a:t>
          </a:r>
          <a:r>
            <a:rPr lang="fa-IR" sz="1100" kern="1200" dirty="0" smtClean="0"/>
            <a:t> </a:t>
          </a:r>
          <a:r>
            <a:rPr lang="fa-IR" sz="1100" kern="1200" dirty="0" smtClean="0">
              <a:solidFill>
                <a:schemeClr val="tx1"/>
              </a:solidFill>
            </a:rPr>
            <a:t>مورد</a:t>
          </a:r>
          <a:r>
            <a:rPr lang="fa-IR" sz="1100" kern="1200" dirty="0" smtClean="0"/>
            <a:t> </a:t>
          </a:r>
          <a:r>
            <a:rPr lang="fa-IR" sz="1100" kern="1200" dirty="0" smtClean="0">
              <a:solidFill>
                <a:schemeClr val="tx1"/>
              </a:solidFill>
            </a:rPr>
            <a:t>نیاز</a:t>
          </a:r>
          <a:endParaRPr lang="en-US" sz="1100" kern="1200" dirty="0">
            <a:solidFill>
              <a:schemeClr val="tx1"/>
            </a:solidFill>
          </a:endParaRPr>
        </a:p>
      </dsp:txBody>
      <dsp:txXfrm>
        <a:off x="3616900" y="2702499"/>
        <a:ext cx="995799" cy="497899"/>
      </dsp:txXfrm>
    </dsp:sp>
    <dsp:sp modelId="{4B7890CA-19C5-4428-86A8-3075AB95D37D}">
      <dsp:nvSpPr>
        <dsp:cNvPr id="0" name=""/>
        <dsp:cNvSpPr/>
      </dsp:nvSpPr>
      <dsp:spPr>
        <a:xfrm>
          <a:off x="4821817" y="2702499"/>
          <a:ext cx="995799" cy="49789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fa-IR" sz="1100" kern="1200" dirty="0" smtClean="0">
              <a:solidFill>
                <a:schemeClr val="tx1"/>
              </a:solidFill>
            </a:rPr>
            <a:t>اهمیت</a:t>
          </a:r>
          <a:r>
            <a:rPr lang="fa-IR" sz="1100" kern="1200" dirty="0" smtClean="0"/>
            <a:t> </a:t>
          </a:r>
          <a:r>
            <a:rPr lang="fa-IR" sz="1100" kern="1200" dirty="0" smtClean="0">
              <a:solidFill>
                <a:schemeClr val="tx1"/>
              </a:solidFill>
            </a:rPr>
            <a:t>سیستم</a:t>
          </a:r>
          <a:endParaRPr lang="en-US" sz="1100" kern="1200" dirty="0">
            <a:solidFill>
              <a:schemeClr val="tx1"/>
            </a:solidFill>
          </a:endParaRPr>
        </a:p>
      </dsp:txBody>
      <dsp:txXfrm>
        <a:off x="4821817" y="2702499"/>
        <a:ext cx="995799" cy="497899"/>
      </dsp:txXfrm>
    </dsp:sp>
    <dsp:sp modelId="{81F528F5-0839-4BD5-A7DE-E21D053362C0}">
      <dsp:nvSpPr>
        <dsp:cNvPr id="0" name=""/>
        <dsp:cNvSpPr/>
      </dsp:nvSpPr>
      <dsp:spPr>
        <a:xfrm>
          <a:off x="6026735" y="2702499"/>
          <a:ext cx="995799" cy="49789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fa-IR" sz="1100" kern="1200" dirty="0" smtClean="0">
              <a:solidFill>
                <a:schemeClr val="tx1"/>
              </a:solidFill>
            </a:rPr>
            <a:t>دامنه</a:t>
          </a:r>
          <a:r>
            <a:rPr lang="fa-IR" sz="1100" kern="1200" dirty="0" smtClean="0"/>
            <a:t> </a:t>
          </a:r>
          <a:r>
            <a:rPr lang="fa-IR" sz="1100" kern="1200" dirty="0" smtClean="0">
              <a:solidFill>
                <a:schemeClr val="tx1"/>
              </a:solidFill>
            </a:rPr>
            <a:t>سیستم</a:t>
          </a:r>
          <a:endParaRPr lang="en-US" sz="1100" kern="1200" dirty="0">
            <a:solidFill>
              <a:schemeClr val="tx1"/>
            </a:solidFill>
          </a:endParaRPr>
        </a:p>
      </dsp:txBody>
      <dsp:txXfrm>
        <a:off x="6026735" y="2702499"/>
        <a:ext cx="995799" cy="497899"/>
      </dsp:txXfrm>
    </dsp:sp>
    <dsp:sp modelId="{C6BC05D0-9B55-495C-8D38-C74FBC409CAF}">
      <dsp:nvSpPr>
        <dsp:cNvPr id="0" name=""/>
        <dsp:cNvSpPr/>
      </dsp:nvSpPr>
      <dsp:spPr>
        <a:xfrm>
          <a:off x="7231653" y="2702499"/>
          <a:ext cx="995799" cy="49789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fa-IR" sz="1100" kern="1200" dirty="0" smtClean="0">
              <a:solidFill>
                <a:schemeClr val="tx1"/>
              </a:solidFill>
            </a:rPr>
            <a:t>هدف</a:t>
          </a:r>
          <a:r>
            <a:rPr lang="fa-IR" sz="1100" kern="1200" dirty="0" smtClean="0"/>
            <a:t> </a:t>
          </a:r>
          <a:r>
            <a:rPr lang="fa-IR" sz="1100" kern="1200" dirty="0" smtClean="0">
              <a:solidFill>
                <a:schemeClr val="tx1"/>
              </a:solidFill>
            </a:rPr>
            <a:t>سیستم</a:t>
          </a:r>
          <a:endParaRPr lang="en-US" sz="1100" kern="1200" dirty="0">
            <a:solidFill>
              <a:schemeClr val="tx1"/>
            </a:solidFill>
          </a:endParaRPr>
        </a:p>
      </dsp:txBody>
      <dsp:txXfrm>
        <a:off x="7231653" y="2702499"/>
        <a:ext cx="995799" cy="49789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A73467-F084-4B9A-89F0-7649EF5C5374}">
      <dsp:nvSpPr>
        <dsp:cNvPr id="0" name=""/>
        <dsp:cNvSpPr/>
      </dsp:nvSpPr>
      <dsp:spPr>
        <a:xfrm>
          <a:off x="1920240" y="0"/>
          <a:ext cx="4389120" cy="4389120"/>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669CC6-6D78-4212-B2ED-6DDDD298142E}">
      <dsp:nvSpPr>
        <dsp:cNvPr id="0" name=""/>
        <dsp:cNvSpPr/>
      </dsp:nvSpPr>
      <dsp:spPr>
        <a:xfrm>
          <a:off x="2337206" y="416966"/>
          <a:ext cx="1711756" cy="171175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smtClean="0"/>
            <a:t>جایگاه محصول</a:t>
          </a:r>
          <a:endParaRPr lang="en-US" sz="2500" kern="1200" dirty="0"/>
        </a:p>
      </dsp:txBody>
      <dsp:txXfrm>
        <a:off x="2420767" y="500527"/>
        <a:ext cx="1544634" cy="1544634"/>
      </dsp:txXfrm>
    </dsp:sp>
    <dsp:sp modelId="{729773F6-79C5-4F82-9C78-567C55375950}">
      <dsp:nvSpPr>
        <dsp:cNvPr id="0" name=""/>
        <dsp:cNvSpPr/>
      </dsp:nvSpPr>
      <dsp:spPr>
        <a:xfrm>
          <a:off x="4180636" y="416966"/>
          <a:ext cx="1711756" cy="171175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smtClean="0"/>
            <a:t>نوع فعالیت</a:t>
          </a:r>
          <a:endParaRPr lang="en-US" sz="2500" kern="1200" dirty="0"/>
        </a:p>
      </dsp:txBody>
      <dsp:txXfrm>
        <a:off x="4264197" y="500527"/>
        <a:ext cx="1544634" cy="1544634"/>
      </dsp:txXfrm>
    </dsp:sp>
    <dsp:sp modelId="{4BA00D13-BFEC-4F8C-9D0F-C07008921CEB}">
      <dsp:nvSpPr>
        <dsp:cNvPr id="0" name=""/>
        <dsp:cNvSpPr/>
      </dsp:nvSpPr>
      <dsp:spPr>
        <a:xfrm>
          <a:off x="2337206" y="2260396"/>
          <a:ext cx="1711756" cy="171175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smtClean="0"/>
            <a:t>وسعت جغرافیایی</a:t>
          </a:r>
          <a:endParaRPr lang="en-US" sz="2500" kern="1200" dirty="0"/>
        </a:p>
      </dsp:txBody>
      <dsp:txXfrm>
        <a:off x="2420767" y="2343957"/>
        <a:ext cx="1544634" cy="1544634"/>
      </dsp:txXfrm>
    </dsp:sp>
    <dsp:sp modelId="{AAB565DD-E976-42B2-82DF-A6D967F5B6CF}">
      <dsp:nvSpPr>
        <dsp:cNvPr id="0" name=""/>
        <dsp:cNvSpPr/>
      </dsp:nvSpPr>
      <dsp:spPr>
        <a:xfrm>
          <a:off x="4180636" y="2260396"/>
          <a:ext cx="1711756" cy="171175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smtClean="0"/>
            <a:t>اندازه سازمان و تغییر ساختار</a:t>
          </a:r>
          <a:endParaRPr lang="en-US" sz="2500" kern="1200" dirty="0"/>
        </a:p>
      </dsp:txBody>
      <dsp:txXfrm>
        <a:off x="4264197" y="2343957"/>
        <a:ext cx="1544634" cy="154463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2EBA4C-D5A8-4425-9219-7FE6D61D4E10}">
      <dsp:nvSpPr>
        <dsp:cNvPr id="0" name=""/>
        <dsp:cNvSpPr/>
      </dsp:nvSpPr>
      <dsp:spPr>
        <a:xfrm rot="16200000">
          <a:off x="2067687" y="-1924097"/>
          <a:ext cx="1131570" cy="526694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7630" tIns="43815" rIns="87630" bIns="43815" numCol="1" spcCol="1270" anchor="ctr" anchorCtr="0">
          <a:noAutofit/>
        </a:bodyPr>
        <a:lstStyle/>
        <a:p>
          <a:pPr marL="228600" lvl="1" indent="-228600" algn="just" defTabSz="1022350" rtl="1">
            <a:lnSpc>
              <a:spcPct val="90000"/>
            </a:lnSpc>
            <a:spcBef>
              <a:spcPct val="0"/>
            </a:spcBef>
            <a:spcAft>
              <a:spcPct val="15000"/>
            </a:spcAft>
            <a:buChar char="••"/>
          </a:pPr>
          <a:r>
            <a:rPr lang="fa-IR" sz="2300" kern="1200" dirty="0" smtClean="0"/>
            <a:t>رفتاری است که به قصد خراب کردن ،از کار انداختن و تضعیف اثر بخشی سیستم صورت میگیرد</a:t>
          </a:r>
          <a:endParaRPr lang="en-US" sz="2300" kern="1200" dirty="0"/>
        </a:p>
      </dsp:txBody>
      <dsp:txXfrm rot="5400000">
        <a:off x="55240" y="198828"/>
        <a:ext cx="5211705" cy="1021092"/>
      </dsp:txXfrm>
    </dsp:sp>
    <dsp:sp modelId="{F768CCB3-A007-47F2-9A2E-CB4FA7CDD1FE}">
      <dsp:nvSpPr>
        <dsp:cNvPr id="0" name=""/>
        <dsp:cNvSpPr/>
      </dsp:nvSpPr>
      <dsp:spPr>
        <a:xfrm>
          <a:off x="5266944" y="45722"/>
          <a:ext cx="2962656" cy="141446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5260" tIns="87630" rIns="175260" bIns="87630" numCol="1" spcCol="1270" anchor="ctr" anchorCtr="0">
          <a:noAutofit/>
        </a:bodyPr>
        <a:lstStyle/>
        <a:p>
          <a:pPr lvl="0" algn="ctr" defTabSz="2044700">
            <a:lnSpc>
              <a:spcPct val="90000"/>
            </a:lnSpc>
            <a:spcBef>
              <a:spcPct val="0"/>
            </a:spcBef>
            <a:spcAft>
              <a:spcPct val="35000"/>
            </a:spcAft>
          </a:pPr>
          <a:r>
            <a:rPr lang="fa-IR" sz="4600" kern="1200" dirty="0" smtClean="0"/>
            <a:t>خرابکاری</a:t>
          </a:r>
          <a:endParaRPr lang="en-US" sz="4600" kern="1200" dirty="0"/>
        </a:p>
      </dsp:txBody>
      <dsp:txXfrm>
        <a:off x="5335992" y="114770"/>
        <a:ext cx="2824560" cy="1276366"/>
      </dsp:txXfrm>
    </dsp:sp>
    <dsp:sp modelId="{D528A43A-1184-4401-A0A1-516D44843CC1}">
      <dsp:nvSpPr>
        <dsp:cNvPr id="0" name=""/>
        <dsp:cNvSpPr/>
      </dsp:nvSpPr>
      <dsp:spPr>
        <a:xfrm rot="16200000">
          <a:off x="2067687" y="-438912"/>
          <a:ext cx="1131570" cy="526694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7630" tIns="43815" rIns="87630" bIns="43815" numCol="1" spcCol="1270" anchor="ctr" anchorCtr="0">
          <a:noAutofit/>
        </a:bodyPr>
        <a:lstStyle/>
        <a:p>
          <a:pPr marL="228600" lvl="1" indent="-228600" algn="r" defTabSz="1022350" rtl="1">
            <a:lnSpc>
              <a:spcPct val="90000"/>
            </a:lnSpc>
            <a:spcBef>
              <a:spcPct val="0"/>
            </a:spcBef>
            <a:spcAft>
              <a:spcPct val="15000"/>
            </a:spcAft>
            <a:buChar char="••"/>
          </a:pPr>
          <a:r>
            <a:rPr lang="fa-IR" sz="2300" kern="1200" dirty="0" smtClean="0"/>
            <a:t>مقصر شناختن سیستم جدید به خاطر هر اشتباه،عیب یا رویداد ناخوشایند است.</a:t>
          </a:r>
          <a:endParaRPr lang="en-US" sz="2300" kern="1200" dirty="0"/>
        </a:p>
      </dsp:txBody>
      <dsp:txXfrm rot="5400000">
        <a:off x="55240" y="1684013"/>
        <a:ext cx="5211705" cy="1021092"/>
      </dsp:txXfrm>
    </dsp:sp>
    <dsp:sp modelId="{DAEA1C95-99C8-4274-B135-B7759685ECFF}">
      <dsp:nvSpPr>
        <dsp:cNvPr id="0" name=""/>
        <dsp:cNvSpPr/>
      </dsp:nvSpPr>
      <dsp:spPr>
        <a:xfrm>
          <a:off x="5266944" y="1487328"/>
          <a:ext cx="2962656" cy="141446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5260" tIns="87630" rIns="175260" bIns="87630" numCol="1" spcCol="1270" anchor="ctr" anchorCtr="0">
          <a:noAutofit/>
        </a:bodyPr>
        <a:lstStyle/>
        <a:p>
          <a:pPr lvl="0" algn="ctr" defTabSz="2044700">
            <a:lnSpc>
              <a:spcPct val="90000"/>
            </a:lnSpc>
            <a:spcBef>
              <a:spcPct val="0"/>
            </a:spcBef>
            <a:spcAft>
              <a:spcPct val="35000"/>
            </a:spcAft>
          </a:pPr>
          <a:r>
            <a:rPr lang="fa-IR" sz="4600" kern="1200" dirty="0" smtClean="0"/>
            <a:t>فرافکنی</a:t>
          </a:r>
          <a:endParaRPr lang="en-US" sz="4600" kern="1200" dirty="0"/>
        </a:p>
      </dsp:txBody>
      <dsp:txXfrm>
        <a:off x="5335992" y="1556376"/>
        <a:ext cx="2824560" cy="1276366"/>
      </dsp:txXfrm>
    </dsp:sp>
    <dsp:sp modelId="{1B00FA51-0F61-4371-94E5-F83A9620FA29}">
      <dsp:nvSpPr>
        <dsp:cNvPr id="0" name=""/>
        <dsp:cNvSpPr/>
      </dsp:nvSpPr>
      <dsp:spPr>
        <a:xfrm rot="16200000">
          <a:off x="2067687" y="1046273"/>
          <a:ext cx="1131570" cy="526694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7630" tIns="43815" rIns="87630" bIns="43815" numCol="1" spcCol="1270" anchor="ctr" anchorCtr="0">
          <a:noAutofit/>
        </a:bodyPr>
        <a:lstStyle/>
        <a:p>
          <a:pPr marL="228600" lvl="1" indent="-228600" algn="r" defTabSz="1022350" rtl="1">
            <a:lnSpc>
              <a:spcPct val="90000"/>
            </a:lnSpc>
            <a:spcBef>
              <a:spcPct val="0"/>
            </a:spcBef>
            <a:spcAft>
              <a:spcPct val="15000"/>
            </a:spcAft>
            <a:buChar char="••"/>
          </a:pPr>
          <a:r>
            <a:rPr lang="fa-IR" sz="2300" kern="1200" dirty="0" smtClean="0"/>
            <a:t>خوداری از به کارگیری سیستم جدید به امید کنار گذاشتن و فراموش شدن سیستم جدید.</a:t>
          </a:r>
          <a:endParaRPr lang="en-US" sz="2300" kern="1200" dirty="0"/>
        </a:p>
      </dsp:txBody>
      <dsp:txXfrm rot="5400000">
        <a:off x="55240" y="3169199"/>
        <a:ext cx="5211705" cy="1021092"/>
      </dsp:txXfrm>
    </dsp:sp>
    <dsp:sp modelId="{E8A32091-3505-482C-8A42-E1AA8F1E28CC}">
      <dsp:nvSpPr>
        <dsp:cNvPr id="0" name=""/>
        <dsp:cNvSpPr/>
      </dsp:nvSpPr>
      <dsp:spPr>
        <a:xfrm>
          <a:off x="5266944" y="2972514"/>
          <a:ext cx="2962656" cy="141446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5260" tIns="87630" rIns="175260" bIns="87630" numCol="1" spcCol="1270" anchor="ctr" anchorCtr="0">
          <a:noAutofit/>
        </a:bodyPr>
        <a:lstStyle/>
        <a:p>
          <a:pPr lvl="0" algn="ctr" defTabSz="2044700">
            <a:lnSpc>
              <a:spcPct val="90000"/>
            </a:lnSpc>
            <a:spcBef>
              <a:spcPct val="0"/>
            </a:spcBef>
            <a:spcAft>
              <a:spcPct val="35000"/>
            </a:spcAft>
          </a:pPr>
          <a:r>
            <a:rPr lang="fa-IR" sz="4600" kern="1200" dirty="0" smtClean="0"/>
            <a:t>اجتناب کردن</a:t>
          </a:r>
          <a:endParaRPr lang="en-US" sz="4600" kern="1200" dirty="0"/>
        </a:p>
      </dsp:txBody>
      <dsp:txXfrm>
        <a:off x="5335992" y="3041562"/>
        <a:ext cx="2824560" cy="1276366"/>
      </dsp:txXfrm>
    </dsp:sp>
  </dsp:spTree>
</dsp:drawing>
</file>

<file path=ppt/diagrams/layout1.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3.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28FD40A6-ABEE-4E44-9B11-838CF635701B}" type="datetimeFigureOut">
              <a:rPr lang="en-US" smtClean="0"/>
              <a:t>11/25/2014</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7BEF3061-5432-4D47-ADEE-90D1CB609E59}"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8FD40A6-ABEE-4E44-9B11-838CF635701B}" type="datetimeFigureOut">
              <a:rPr lang="en-US" smtClean="0"/>
              <a:t>11/25/2014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EF3061-5432-4D47-ADEE-90D1CB609E5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8FD40A6-ABEE-4E44-9B11-838CF635701B}" type="datetimeFigureOut">
              <a:rPr lang="en-US" smtClean="0"/>
              <a:t>11/25/2014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EF3061-5432-4D47-ADEE-90D1CB609E59}"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8FD40A6-ABEE-4E44-9B11-838CF635701B}" type="datetimeFigureOut">
              <a:rPr lang="en-US" smtClean="0"/>
              <a:t>11/25/2014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EF3061-5432-4D47-ADEE-90D1CB609E59}"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28FD40A6-ABEE-4E44-9B11-838CF635701B}" type="datetimeFigureOut">
              <a:rPr lang="en-US" smtClean="0"/>
              <a:t>11/25/2014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EF3061-5432-4D47-ADEE-90D1CB609E59}"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28FD40A6-ABEE-4E44-9B11-838CF635701B}" type="datetimeFigureOut">
              <a:rPr lang="en-US" smtClean="0"/>
              <a:t>11/25/2014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EF3061-5432-4D47-ADEE-90D1CB609E59}"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28FD40A6-ABEE-4E44-9B11-838CF635701B}" type="datetimeFigureOut">
              <a:rPr lang="en-US" smtClean="0"/>
              <a:t>11/25/2014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BEF3061-5432-4D47-ADEE-90D1CB609E59}"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28FD40A6-ABEE-4E44-9B11-838CF635701B}" type="datetimeFigureOut">
              <a:rPr lang="en-US" smtClean="0"/>
              <a:t>11/25/2014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BEF3061-5432-4D47-ADEE-90D1CB609E59}"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8FD40A6-ABEE-4E44-9B11-838CF635701B}" type="datetimeFigureOut">
              <a:rPr lang="en-US" smtClean="0"/>
              <a:t>11/25/2014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BEF3061-5432-4D47-ADEE-90D1CB609E59}"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28FD40A6-ABEE-4E44-9B11-838CF635701B}" type="datetimeFigureOut">
              <a:rPr lang="en-US" smtClean="0"/>
              <a:t>11/25/2014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EF3061-5432-4D47-ADEE-90D1CB609E59}"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28FD40A6-ABEE-4E44-9B11-838CF635701B}" type="datetimeFigureOut">
              <a:rPr lang="en-US" smtClean="0"/>
              <a:t>11/25/2014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7BEF3061-5432-4D47-ADEE-90D1CB609E59}" type="slidenum">
              <a:rPr lang="en-US" smtClean="0"/>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28FD40A6-ABEE-4E44-9B11-838CF635701B}" type="datetimeFigureOut">
              <a:rPr lang="en-US" smtClean="0"/>
              <a:t>11/25/2014</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7BEF3061-5432-4D47-ADEE-90D1CB609E59}" type="slidenum">
              <a:rPr lang="en-US" smtClean="0"/>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4.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2050" name="Picture 2"/>
          <p:cNvPicPr>
            <a:picLocks noChangeAspect="1" noChangeArrowheads="1"/>
          </p:cNvPicPr>
          <p:nvPr/>
        </p:nvPicPr>
        <p:blipFill>
          <a:blip r:embed="rId2" cstate="print"/>
          <a:srcRect/>
          <a:stretch>
            <a:fillRect/>
          </a:stretch>
        </p:blipFill>
        <p:spPr bwMode="auto">
          <a:xfrm>
            <a:off x="1522413" y="1371600"/>
            <a:ext cx="6097587" cy="3771900"/>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a:t>امکان سنجی</a:t>
            </a:r>
            <a:endParaRPr lang="en-US" dirty="0"/>
          </a:p>
        </p:txBody>
      </p:sp>
      <p:graphicFrame>
        <p:nvGraphicFramePr>
          <p:cNvPr id="6" name="Content Placeholder 5"/>
          <p:cNvGraphicFramePr>
            <a:graphicFrameLocks noGrp="1"/>
          </p:cNvGraphicFramePr>
          <p:nvPr>
            <p:ph sz="half" idx="1"/>
            <p:extLst>
              <p:ext uri="{D42A27DB-BD31-4B8C-83A1-F6EECF244321}">
                <p14:modId xmlns:p14="http://schemas.microsoft.com/office/powerpoint/2010/main" val="4274346315"/>
              </p:ext>
            </p:extLst>
          </p:nvPr>
        </p:nvGraphicFramePr>
        <p:xfrm>
          <a:off x="457200" y="1920085"/>
          <a:ext cx="4038600" cy="44348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Content Placeholder 3"/>
          <p:cNvSpPr>
            <a:spLocks noGrp="1"/>
          </p:cNvSpPr>
          <p:nvPr>
            <p:ph sz="half" idx="2"/>
          </p:nvPr>
        </p:nvSpPr>
        <p:spPr/>
        <p:txBody>
          <a:bodyPr>
            <a:normAutofit lnSpcReduction="10000"/>
          </a:bodyPr>
          <a:lstStyle/>
          <a:p>
            <a:pPr algn="just" rtl="1"/>
            <a:r>
              <a:rPr lang="fa-IR" dirty="0"/>
              <a:t>یک مطالعه مقدماتی است که در مرحله برنامه ریزی به منظور امکان سنجی ایجاد یک سیستم اطلاعاتی جدید انجام میشود ودر سایر مراحل چرخه توسعه سیستم مورد بازبینی قرارگرفته و به هنگام میشود به عبارتی بررسی مجموعه امکانات فنی ،سازمانی، اقتصادی و عملیاتی برای ایجاد و بهبود سیستم اطلاعاتی و تحلیل توجیه پذیری انجام کار را امکان سنجی مینامند</a:t>
            </a:r>
            <a:endParaRPr lang="en-US" dirty="0"/>
          </a:p>
          <a:p>
            <a:pPr marL="0" indent="0" algn="just">
              <a:buNone/>
            </a:pPr>
            <a:endParaRPr lang="en-US" dirty="0"/>
          </a:p>
        </p:txBody>
      </p:sp>
    </p:spTree>
    <p:extLst>
      <p:ext uri="{BB962C8B-B14F-4D97-AF65-F5344CB8AC3E}">
        <p14:creationId xmlns:p14="http://schemas.microsoft.com/office/powerpoint/2010/main" val="3736234030"/>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blackGray">
          <a:xfrm>
            <a:off x="457200" y="704088"/>
            <a:ext cx="8229600" cy="1581912"/>
          </a:xfrm>
        </p:spPr>
        <p:txBody>
          <a:bodyPr>
            <a:normAutofit fontScale="90000"/>
          </a:bodyPr>
          <a:lstStyle/>
          <a:p>
            <a:pPr algn="r"/>
            <a:r>
              <a:rPr lang="fa-IR" dirty="0" smtClean="0">
                <a:solidFill>
                  <a:srgbClr val="7030A0"/>
                </a:solidFill>
              </a:rPr>
              <a:t>2-تجزیه </a:t>
            </a:r>
            <a:r>
              <a:rPr lang="fa-IR" dirty="0">
                <a:solidFill>
                  <a:srgbClr val="7030A0"/>
                </a:solidFill>
              </a:rPr>
              <a:t>و تحلیل </a:t>
            </a:r>
            <a:r>
              <a:rPr lang="fa-IR" dirty="0" smtClean="0">
                <a:solidFill>
                  <a:srgbClr val="7030A0"/>
                </a:solidFill>
              </a:rPr>
              <a:t>سیستم</a:t>
            </a:r>
            <a:r>
              <a:rPr lang="fa-IR" dirty="0" smtClean="0"/>
              <a:t/>
            </a:r>
            <a:br>
              <a:rPr lang="fa-IR" dirty="0" smtClean="0"/>
            </a:br>
            <a:r>
              <a:rPr lang="fa-IR" sz="2700" dirty="0">
                <a:solidFill>
                  <a:schemeClr val="tx1"/>
                </a:solidFill>
              </a:rPr>
              <a:t>تجزیه وتحلیل سیستم زیر بنای کار را مشخص میکند و نقشه لازم را به منظور طراحی سیستم فراهم میکند یک مطالعه عمقی در مورد نیازهای کاربران است</a:t>
            </a:r>
            <a:r>
              <a:rPr lang="en-US" sz="2700" dirty="0">
                <a:solidFill>
                  <a:schemeClr val="tx1"/>
                </a:solidFill>
              </a:rPr>
              <a:t/>
            </a:r>
            <a:br>
              <a:rPr lang="en-US" sz="2700" dirty="0">
                <a:solidFill>
                  <a:schemeClr val="tx1"/>
                </a:solidFill>
              </a:rPr>
            </a:br>
            <a:endParaRPr lang="en-US" sz="2700" dirty="0">
              <a:solidFill>
                <a:schemeClr val="tx1"/>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57665229"/>
              </p:ext>
            </p:extLst>
          </p:nvPr>
        </p:nvGraphicFramePr>
        <p:xfrm>
          <a:off x="457200" y="1935480"/>
          <a:ext cx="8229600" cy="43891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07569704"/>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t>ابزارهای تحلیل سیستم</a:t>
            </a:r>
            <a:endParaRPr lang="en-US" dirty="0"/>
          </a:p>
        </p:txBody>
      </p:sp>
      <p:sp>
        <p:nvSpPr>
          <p:cNvPr id="3" name="Content Placeholder 2"/>
          <p:cNvSpPr>
            <a:spLocks noGrp="1"/>
          </p:cNvSpPr>
          <p:nvPr>
            <p:ph idx="1"/>
          </p:nvPr>
        </p:nvSpPr>
        <p:spPr/>
        <p:txBody>
          <a:bodyPr/>
          <a:lstStyle/>
          <a:p>
            <a:pPr algn="r" rtl="1"/>
            <a:r>
              <a:rPr lang="fa-IR" b="1" dirty="0" smtClean="0"/>
              <a:t>نمودار تجزیه:</a:t>
            </a:r>
            <a:r>
              <a:rPr lang="fa-IR" dirty="0" smtClean="0"/>
              <a:t>این نمودار برای ریز کردن فرآیندها و تقسیم آن به سطوح کوچکتر مورد استفاده قرار میگیرد</a:t>
            </a:r>
          </a:p>
          <a:p>
            <a:pPr algn="r" rtl="1"/>
            <a:r>
              <a:rPr lang="fa-IR" b="1" dirty="0" smtClean="0"/>
              <a:t>نمودار گردش داده ها:</a:t>
            </a:r>
            <a:r>
              <a:rPr lang="fa-IR" dirty="0" smtClean="0"/>
              <a:t>از نمودار گردش داده ها برای پیگیری جریان داده ها در درون سیستم استفاده می شود.</a:t>
            </a:r>
          </a:p>
          <a:p>
            <a:pPr algn="r" rtl="1"/>
            <a:r>
              <a:rPr lang="fa-IR" b="1" dirty="0" smtClean="0"/>
              <a:t>فرهنگ داده ها:</a:t>
            </a:r>
            <a:r>
              <a:rPr lang="fa-IR" dirty="0" smtClean="0"/>
              <a:t>عناصر اطلاعاتی اصلی و ساختار داده را توصیف میکند.</a:t>
            </a:r>
          </a:p>
          <a:p>
            <a:pPr algn="r" rtl="1"/>
            <a:r>
              <a:rPr lang="fa-IR" b="1" dirty="0" smtClean="0"/>
              <a:t>نمودار روابط شخصیت:</a:t>
            </a:r>
            <a:r>
              <a:rPr lang="fa-IR" dirty="0" smtClean="0"/>
              <a:t>روشی برای به تصویر کشیدن و توصیف یک طرح سیستم اطلاعاتی است.وبرای توصیف روابط بین داده ها استفاده میشود.</a:t>
            </a:r>
            <a:endParaRPr lang="en-US" dirty="0"/>
          </a:p>
        </p:txBody>
      </p:sp>
    </p:spTree>
    <p:extLst>
      <p:ext uri="{BB962C8B-B14F-4D97-AF65-F5344CB8AC3E}">
        <p14:creationId xmlns:p14="http://schemas.microsoft.com/office/powerpoint/2010/main" val="1468664263"/>
      </p:ext>
    </p:extLst>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t>مراحل تجزیه و تحلیل سیستم</a:t>
            </a:r>
            <a:endParaRPr lang="en-US" dirty="0"/>
          </a:p>
        </p:txBody>
      </p:sp>
      <p:sp>
        <p:nvSpPr>
          <p:cNvPr id="3" name="Content Placeholder 2"/>
          <p:cNvSpPr>
            <a:spLocks noGrp="1"/>
          </p:cNvSpPr>
          <p:nvPr>
            <p:ph idx="1"/>
          </p:nvPr>
        </p:nvSpPr>
        <p:spPr/>
        <p:txBody>
          <a:bodyPr>
            <a:normAutofit lnSpcReduction="10000"/>
          </a:bodyPr>
          <a:lstStyle/>
          <a:p>
            <a:pPr algn="r" rtl="1"/>
            <a:r>
              <a:rPr lang="fa-IR" b="1" dirty="0" smtClean="0"/>
              <a:t>بررسی مقدماتی:</a:t>
            </a:r>
            <a:r>
              <a:rPr lang="fa-IR" dirty="0" smtClean="0"/>
              <a:t>در</a:t>
            </a:r>
            <a:r>
              <a:rPr lang="fa-IR" b="1" dirty="0" smtClean="0"/>
              <a:t> </a:t>
            </a:r>
            <a:r>
              <a:rPr lang="fa-IR" dirty="0" smtClean="0"/>
              <a:t>بررسی مقدماتی باید ماهیت دقیق مشکلات سیستم قبلی مشخص شودو تصویر روشنی از مشکلات و نیازهای اطلاعاتی ارائه کندهمچنین امکان انجام پروژه،وسعت و مخارج نیز باید برآورد شود</a:t>
            </a:r>
          </a:p>
          <a:p>
            <a:pPr algn="r" rtl="1"/>
            <a:r>
              <a:rPr lang="fa-IR" b="1" dirty="0" smtClean="0"/>
              <a:t>بررسی سیستم کنونی:</a:t>
            </a:r>
            <a:r>
              <a:rPr lang="fa-IR" dirty="0" smtClean="0"/>
              <a:t>هدف این بررسی کسب شناخت از عملیات،سیاست ها،رویه های گردش داده هاواطلاعات وهمچنین شناسایی نقاط قوت و ضعف سیستم موجود میباشدو میتوانددر تامین نیازهای اطلاعاتی فعلی و آینده و وسعت تغییرات مورد نیاز اطلاعاتی را ارائه کند.</a:t>
            </a:r>
          </a:p>
          <a:p>
            <a:pPr algn="r" rtl="1"/>
            <a:r>
              <a:rPr lang="fa-IR" b="1" dirty="0" smtClean="0"/>
              <a:t>مطالعه امکان سنجی سیستم:</a:t>
            </a:r>
            <a:r>
              <a:rPr lang="fa-IR" dirty="0" smtClean="0"/>
              <a:t>هدف اصلی این مرحله شناسایی مشکلات و نیازهای اطلاعاتی سازمان و بررسی امکان حل آنها توسط سیستم رایانه ای جدید می باشد</a:t>
            </a:r>
          </a:p>
          <a:p>
            <a:pPr marL="0" indent="0" algn="r" rtl="1">
              <a:buNone/>
            </a:pPr>
            <a:endParaRPr lang="en-US" dirty="0"/>
          </a:p>
        </p:txBody>
      </p:sp>
    </p:spTree>
    <p:extLst>
      <p:ext uri="{BB962C8B-B14F-4D97-AF65-F5344CB8AC3E}">
        <p14:creationId xmlns:p14="http://schemas.microsoft.com/office/powerpoint/2010/main" val="2150144856"/>
      </p:ext>
    </p:extLst>
  </p:cSld>
  <p:clrMapOvr>
    <a:masterClrMapping/>
  </p:clrMapOvr>
  <p:transition spd="slow">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305800" cy="4953000"/>
          </a:xfrm>
        </p:spPr>
        <p:txBody>
          <a:bodyPr>
            <a:normAutofit/>
          </a:bodyPr>
          <a:lstStyle/>
          <a:p>
            <a:pPr marL="457200" indent="-457200" algn="r" rtl="1">
              <a:buFont typeface="Arial" panose="020B0604020202020204" pitchFamily="34" charset="0"/>
              <a:buChar char="•"/>
            </a:pPr>
            <a:r>
              <a:rPr lang="fa-IR" sz="2800" b="1" dirty="0" smtClean="0">
                <a:solidFill>
                  <a:schemeClr val="tx1"/>
                </a:solidFill>
                <a:cs typeface="+mn-cs"/>
              </a:rPr>
              <a:t>تعیین نیازها و الزامات سیستم اطلاعاتی:</a:t>
            </a:r>
            <a:r>
              <a:rPr lang="fa-IR" sz="2800" dirty="0" smtClean="0">
                <a:solidFill>
                  <a:schemeClr val="tx1"/>
                </a:solidFill>
                <a:cs typeface="+mn-cs"/>
              </a:rPr>
              <a:t>چالش</a:t>
            </a:r>
            <a:r>
              <a:rPr lang="fa-IR" sz="2800" b="1" dirty="0" smtClean="0">
                <a:solidFill>
                  <a:schemeClr val="tx1"/>
                </a:solidFill>
                <a:cs typeface="+mn-cs"/>
              </a:rPr>
              <a:t> </a:t>
            </a:r>
            <a:r>
              <a:rPr lang="fa-IR" sz="2800" dirty="0" smtClean="0">
                <a:solidFill>
                  <a:schemeClr val="tx1"/>
                </a:solidFill>
                <a:cs typeface="+mn-cs"/>
              </a:rPr>
              <a:t>برانگیزترین مرحله </a:t>
            </a:r>
            <a:r>
              <a:rPr lang="fa-IR" sz="2800" dirty="0">
                <a:solidFill>
                  <a:schemeClr val="tx1"/>
                </a:solidFill>
                <a:cs typeface="+mn-cs"/>
              </a:rPr>
              <a:t/>
            </a:r>
            <a:br>
              <a:rPr lang="fa-IR" sz="2800" dirty="0">
                <a:solidFill>
                  <a:schemeClr val="tx1"/>
                </a:solidFill>
                <a:cs typeface="+mn-cs"/>
              </a:rPr>
            </a:br>
            <a:r>
              <a:rPr lang="fa-IR" sz="2800" dirty="0" smtClean="0">
                <a:solidFill>
                  <a:schemeClr val="tx1"/>
                </a:solidFill>
                <a:cs typeface="+mn-cs"/>
              </a:rPr>
              <a:t>طراحی سیستم میباشدبه منظور تعیین نیازها و الزامات اطلاعاتی سیستم میتوان از روشها و استراتژی های مختلفی استفاده کرد</a:t>
            </a:r>
            <a:br>
              <a:rPr lang="fa-IR" sz="2800" dirty="0" smtClean="0">
                <a:solidFill>
                  <a:schemeClr val="tx1"/>
                </a:solidFill>
                <a:cs typeface="+mn-cs"/>
              </a:rPr>
            </a:br>
            <a:r>
              <a:rPr lang="fa-IR" sz="2800" dirty="0" smtClean="0">
                <a:solidFill>
                  <a:schemeClr val="tx1"/>
                </a:solidFill>
                <a:cs typeface="+mn-cs"/>
              </a:rPr>
              <a:t/>
            </a:r>
            <a:br>
              <a:rPr lang="fa-IR" sz="2800" dirty="0" smtClean="0">
                <a:solidFill>
                  <a:schemeClr val="tx1"/>
                </a:solidFill>
                <a:cs typeface="+mn-cs"/>
              </a:rPr>
            </a:br>
            <a:r>
              <a:rPr lang="fa-IR" sz="2800" b="1" dirty="0" smtClean="0">
                <a:solidFill>
                  <a:schemeClr val="tx1"/>
                </a:solidFill>
                <a:cs typeface="+mn-cs"/>
              </a:rPr>
              <a:t>گزارش تجزیه و تحلیل سیستم:</a:t>
            </a:r>
            <a:r>
              <a:rPr lang="fa-IR" sz="2800" dirty="0" smtClean="0">
                <a:solidFill>
                  <a:schemeClr val="tx1"/>
                </a:solidFill>
                <a:cs typeface="+mn-cs"/>
              </a:rPr>
              <a:t>مرحله تجزیه ئ تحلیل سیستم با ارائه گزارش به پایان می رسد این گزارش خلاصه ای از تمامی فعالیت های انجام شده را مستند میکند.</a:t>
            </a:r>
            <a:br>
              <a:rPr lang="fa-IR" sz="2800" dirty="0" smtClean="0">
                <a:solidFill>
                  <a:schemeClr val="tx1"/>
                </a:solidFill>
                <a:cs typeface="+mn-cs"/>
              </a:rPr>
            </a:br>
            <a:endParaRPr lang="en-US" sz="2800" dirty="0">
              <a:solidFill>
                <a:schemeClr val="tx1"/>
              </a:solidFill>
              <a:cs typeface="+mn-cs"/>
            </a:endParaRPr>
          </a:p>
        </p:txBody>
      </p:sp>
    </p:spTree>
    <p:extLst>
      <p:ext uri="{BB962C8B-B14F-4D97-AF65-F5344CB8AC3E}">
        <p14:creationId xmlns:p14="http://schemas.microsoft.com/office/powerpoint/2010/main" val="2926729514"/>
      </p:ext>
    </p:extLst>
  </p:cSld>
  <p:clrMapOvr>
    <a:masterClrMapping/>
  </p:clrMapOvr>
  <p:transition spd="med">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solidFill>
                  <a:srgbClr val="7030A0"/>
                </a:solidFill>
              </a:rPr>
              <a:t>3-طراحی مفهومی سیستم</a:t>
            </a:r>
            <a:endParaRPr lang="en-US" dirty="0">
              <a:solidFill>
                <a:srgbClr val="7030A0"/>
              </a:solidFill>
            </a:endParaRPr>
          </a:p>
        </p:txBody>
      </p:sp>
      <p:sp>
        <p:nvSpPr>
          <p:cNvPr id="3" name="Content Placeholder 2"/>
          <p:cNvSpPr>
            <a:spLocks noGrp="1"/>
          </p:cNvSpPr>
          <p:nvPr>
            <p:ph idx="1"/>
          </p:nvPr>
        </p:nvSpPr>
        <p:spPr/>
        <p:txBody>
          <a:bodyPr/>
          <a:lstStyle/>
          <a:p>
            <a:pPr algn="just" rtl="1"/>
            <a:r>
              <a:rPr lang="fa-IR" dirty="0" smtClean="0"/>
              <a:t>در این مرحله نیازها و الزامات تعیین شده به مشخصات قابل اجرا در سیستم تبدیل میشودبه عبارتی دیگر دورنمایی از فعالیت ها و مشخصات سیستم بیان میشوددر این مرحله سه مرحله اصلی </a:t>
            </a:r>
            <a:r>
              <a:rPr lang="fa-IR" dirty="0" smtClean="0">
                <a:solidFill>
                  <a:srgbClr val="00B0F0"/>
                </a:solidFill>
              </a:rPr>
              <a:t>ارزیابی شیوه های طراحی ،تعیین ویژگی های سیستم، و گزارش منطقی طراحی سیستم</a:t>
            </a:r>
            <a:r>
              <a:rPr lang="fa-IR" dirty="0" smtClean="0"/>
              <a:t> انجام میشود.</a:t>
            </a:r>
            <a:endParaRPr lang="en-US" dirty="0"/>
          </a:p>
        </p:txBody>
      </p:sp>
    </p:spTree>
    <p:extLst>
      <p:ext uri="{BB962C8B-B14F-4D97-AF65-F5344CB8AC3E}">
        <p14:creationId xmlns:p14="http://schemas.microsoft.com/office/powerpoint/2010/main" val="451704183"/>
      </p:ext>
    </p:extLst>
  </p:cSld>
  <p:clrMapOvr>
    <a:masterClrMapping/>
  </p:clrMapOvr>
  <p:transition spd="slow">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t>عوامل موثر بر طراحی سیستم های اطلاعاتی</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593645894"/>
              </p:ext>
            </p:extLst>
          </p:nvPr>
        </p:nvGraphicFramePr>
        <p:xfrm>
          <a:off x="457200" y="1935480"/>
          <a:ext cx="8229600" cy="43891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17801648"/>
      </p:ext>
    </p:extLst>
  </p:cSld>
  <p:clrMapOvr>
    <a:masterClrMapping/>
  </p:clrMapOvr>
  <p:transition spd="slow">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solidFill>
                  <a:srgbClr val="00B0F0"/>
                </a:solidFill>
              </a:rPr>
              <a:t>تعیین ویژگی های طراحی سیستم</a:t>
            </a:r>
            <a:endParaRPr lang="en-US" dirty="0">
              <a:solidFill>
                <a:srgbClr val="00B0F0"/>
              </a:solidFill>
            </a:endParaRPr>
          </a:p>
        </p:txBody>
      </p:sp>
      <p:sp>
        <p:nvSpPr>
          <p:cNvPr id="3" name="Content Placeholder 2"/>
          <p:cNvSpPr>
            <a:spLocks noGrp="1"/>
          </p:cNvSpPr>
          <p:nvPr>
            <p:ph idx="1"/>
          </p:nvPr>
        </p:nvSpPr>
        <p:spPr/>
        <p:txBody>
          <a:bodyPr/>
          <a:lstStyle/>
          <a:p>
            <a:pPr algn="r" rtl="1"/>
            <a:r>
              <a:rPr lang="fa-IR" b="1" dirty="0" smtClean="0"/>
              <a:t>طرح خروجی:</a:t>
            </a:r>
            <a:r>
              <a:rPr lang="fa-IR" dirty="0" smtClean="0"/>
              <a:t>در</a:t>
            </a:r>
            <a:r>
              <a:rPr lang="fa-IR" b="1" dirty="0" smtClean="0"/>
              <a:t> </a:t>
            </a:r>
            <a:r>
              <a:rPr lang="fa-IR" dirty="0" smtClean="0"/>
              <a:t>این مرحله برای انتقال نیازهای  اطلاعاتی مشخص شده باید طرحی ارائه کرد</a:t>
            </a:r>
          </a:p>
          <a:p>
            <a:pPr algn="r" rtl="1"/>
            <a:r>
              <a:rPr lang="fa-IR" b="1" dirty="0" smtClean="0"/>
              <a:t>طرح ورودی:</a:t>
            </a:r>
            <a:r>
              <a:rPr lang="fa-IR" dirty="0" smtClean="0"/>
              <a:t>دراین مرحله وظیفه طراح شناسایی داده هایی است که ورودی سیستم خواهند بود طراح بین داده های ورودی و خروجی رابطه ای را برقرار میکند.</a:t>
            </a:r>
          </a:p>
          <a:p>
            <a:pPr algn="r" rtl="1"/>
            <a:r>
              <a:rPr lang="fa-IR" b="1" dirty="0" smtClean="0"/>
              <a:t>طرح پردازش:</a:t>
            </a:r>
            <a:r>
              <a:rPr lang="fa-IR" dirty="0" smtClean="0"/>
              <a:t>مراحل تبدیل داده های ورودی به خروجی را مشخص میکند.</a:t>
            </a:r>
          </a:p>
          <a:p>
            <a:pPr algn="r" rtl="1"/>
            <a:r>
              <a:rPr lang="fa-IR" b="1" dirty="0" smtClean="0"/>
              <a:t>طرح رویه کار:</a:t>
            </a:r>
            <a:r>
              <a:rPr lang="fa-IR" dirty="0" smtClean="0"/>
              <a:t>این طرح نشاندهنده چگونگی عملکرد سیستم رایانه ای از مرحله ورود داده ها تا مرحله خروجی را نشان میدهد.</a:t>
            </a:r>
            <a:endParaRPr lang="en-US" dirty="0"/>
          </a:p>
        </p:txBody>
      </p:sp>
    </p:spTree>
    <p:extLst>
      <p:ext uri="{BB962C8B-B14F-4D97-AF65-F5344CB8AC3E}">
        <p14:creationId xmlns:p14="http://schemas.microsoft.com/office/powerpoint/2010/main" val="2276458695"/>
      </p:ext>
    </p:extLst>
  </p:cSld>
  <p:clrMapOvr>
    <a:masterClrMapping/>
  </p:clrMapOvr>
  <p:transition spd="slow">
    <p:cove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ت</a:t>
            </a:r>
            <a:r>
              <a:rPr lang="fa-IR" dirty="0" smtClean="0">
                <a:solidFill>
                  <a:srgbClr val="0070C0"/>
                </a:solidFill>
              </a:rPr>
              <a:t>هیه گزارش طراحی منطقی سیستم</a:t>
            </a:r>
            <a:endParaRPr lang="en-US" dirty="0">
              <a:solidFill>
                <a:srgbClr val="0070C0"/>
              </a:solidFill>
            </a:endParaRPr>
          </a:p>
        </p:txBody>
      </p:sp>
      <p:sp>
        <p:nvSpPr>
          <p:cNvPr id="3" name="Content Placeholder 2"/>
          <p:cNvSpPr>
            <a:spLocks noGrp="1"/>
          </p:cNvSpPr>
          <p:nvPr>
            <p:ph idx="1"/>
          </p:nvPr>
        </p:nvSpPr>
        <p:spPr/>
        <p:txBody>
          <a:bodyPr/>
          <a:lstStyle/>
          <a:p>
            <a:pPr algn="r" rtl="1"/>
            <a:r>
              <a:rPr lang="fa-IR" dirty="0" smtClean="0"/>
              <a:t>در این مرحله کارهای انجام شده در مرحله طراحی منطقی باید در قالب یک گزارش مستند سازی شود تابه عنوان طراحی فیزیکی مورد استفاده قرار گیرد.</a:t>
            </a:r>
            <a:endParaRPr lang="en-US" dirty="0"/>
          </a:p>
        </p:txBody>
      </p:sp>
    </p:spTree>
    <p:extLst>
      <p:ext uri="{BB962C8B-B14F-4D97-AF65-F5344CB8AC3E}">
        <p14:creationId xmlns:p14="http://schemas.microsoft.com/office/powerpoint/2010/main" val="1836885427"/>
      </p:ext>
    </p:extLst>
  </p:cSld>
  <p:clrMapOvr>
    <a:masterClrMapping/>
  </p:clrMapOvr>
  <p:transition spd="slow">
    <p:cove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solidFill>
                  <a:srgbClr val="7030A0"/>
                </a:solidFill>
              </a:rPr>
              <a:t>4-طراحی فیزیکی سیستم</a:t>
            </a:r>
            <a:endParaRPr lang="en-US" dirty="0">
              <a:solidFill>
                <a:srgbClr val="7030A0"/>
              </a:solidFill>
            </a:endParaRPr>
          </a:p>
        </p:txBody>
      </p:sp>
      <p:sp>
        <p:nvSpPr>
          <p:cNvPr id="3" name="Content Placeholder 2"/>
          <p:cNvSpPr>
            <a:spLocks noGrp="1"/>
          </p:cNvSpPr>
          <p:nvPr>
            <p:ph idx="1"/>
          </p:nvPr>
        </p:nvSpPr>
        <p:spPr/>
        <p:txBody>
          <a:bodyPr/>
          <a:lstStyle/>
          <a:p>
            <a:pPr marL="0" indent="0" algn="r" rtl="1">
              <a:buNone/>
            </a:pPr>
            <a:r>
              <a:rPr lang="fa-IR" dirty="0" smtClean="0"/>
              <a:t>چهارمین مرحله از چرخه عمر سیستم طراحی فیزیکی سیستم است ویژگی های را مشخص میکند که برای اجرایی شدن طرح منطقی لازم است در این مرحله طراحی های صورت گرفته با استفاده از برنامه های نرم افزاری و با استفاده از یک زبان برنامه نویسی رایانه ای توسط مهندسین نرم افزار نوشته میشود.</a:t>
            </a:r>
            <a:endParaRPr lang="en-US" dirty="0"/>
          </a:p>
        </p:txBody>
      </p:sp>
    </p:spTree>
    <p:extLst>
      <p:ext uri="{BB962C8B-B14F-4D97-AF65-F5344CB8AC3E}">
        <p14:creationId xmlns:p14="http://schemas.microsoft.com/office/powerpoint/2010/main" val="152541749"/>
      </p:ext>
    </p:extLst>
  </p:cSld>
  <p:clrMapOvr>
    <a:masterClrMapping/>
  </p:clrMapOvr>
  <p:transition spd="slow">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طراحی سیستم ،اجرا و بهره برداری</a:t>
            </a:r>
            <a:endParaRPr lang="en-US" dirty="0"/>
          </a:p>
        </p:txBody>
      </p:sp>
      <p:sp>
        <p:nvSpPr>
          <p:cNvPr id="3" name="Content Placeholder 2"/>
          <p:cNvSpPr>
            <a:spLocks noGrp="1"/>
          </p:cNvSpPr>
          <p:nvPr>
            <p:ph idx="1"/>
          </p:nvPr>
        </p:nvSpPr>
        <p:spPr/>
        <p:txBody>
          <a:bodyPr/>
          <a:lstStyle/>
          <a:p>
            <a:pPr algn="r" rtl="1">
              <a:buNone/>
            </a:pPr>
            <a:endParaRPr lang="fa-IR" dirty="0" smtClean="0"/>
          </a:p>
          <a:p>
            <a:pPr algn="r" rtl="1">
              <a:buNone/>
            </a:pPr>
            <a:endParaRPr lang="fa-IR" dirty="0" smtClean="0">
              <a:solidFill>
                <a:schemeClr val="accent4">
                  <a:lumMod val="50000"/>
                </a:schemeClr>
              </a:solidFill>
            </a:endParaRPr>
          </a:p>
          <a:p>
            <a:pPr algn="r" rtl="1">
              <a:buNone/>
            </a:pPr>
            <a:r>
              <a:rPr lang="fa-IR" dirty="0" smtClean="0">
                <a:solidFill>
                  <a:schemeClr val="accent4">
                    <a:lumMod val="50000"/>
                  </a:schemeClr>
                </a:solidFill>
              </a:rPr>
              <a:t>استاد محترم :جناب آقای دکتر طالب نیا</a:t>
            </a:r>
          </a:p>
          <a:p>
            <a:pPr algn="r" rtl="1">
              <a:buNone/>
            </a:pPr>
            <a:endParaRPr lang="fa-IR" dirty="0" smtClean="0"/>
          </a:p>
          <a:p>
            <a:pPr algn="ctr" rtl="1">
              <a:buNone/>
            </a:pPr>
            <a:r>
              <a:rPr lang="fa-IR" dirty="0" smtClean="0"/>
              <a:t>ارائه:  کمال روایی ولیلا ربی</a:t>
            </a:r>
          </a:p>
          <a:p>
            <a:pPr algn="ctr" rtl="1">
              <a:buNone/>
            </a:pPr>
            <a:endParaRPr lang="fa-IR" dirty="0" smtClean="0"/>
          </a:p>
          <a:p>
            <a:pPr algn="ctr" rtl="1">
              <a:buNone/>
            </a:pPr>
            <a:endParaRPr lang="en-US" dirty="0"/>
          </a:p>
        </p:txBody>
      </p:sp>
    </p:spTree>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مراحل طراحی فیزیکی</a:t>
            </a:r>
            <a:endParaRPr lang="en-US" dirty="0"/>
          </a:p>
        </p:txBody>
      </p:sp>
      <p:sp>
        <p:nvSpPr>
          <p:cNvPr id="3" name="Content Placeholder 2"/>
          <p:cNvSpPr>
            <a:spLocks noGrp="1"/>
          </p:cNvSpPr>
          <p:nvPr>
            <p:ph idx="1"/>
          </p:nvPr>
        </p:nvSpPr>
        <p:spPr/>
        <p:txBody>
          <a:bodyPr/>
          <a:lstStyle/>
          <a:p>
            <a:pPr algn="r" rtl="1"/>
            <a:r>
              <a:rPr lang="fa-IR" dirty="0" smtClean="0"/>
              <a:t>طراحی ستاده ها</a:t>
            </a:r>
          </a:p>
          <a:p>
            <a:pPr algn="r" rtl="1"/>
            <a:r>
              <a:rPr lang="fa-IR" dirty="0" smtClean="0"/>
              <a:t>طراحی ورودیهای سیستم</a:t>
            </a:r>
          </a:p>
          <a:p>
            <a:pPr algn="r" rtl="1"/>
            <a:r>
              <a:rPr lang="fa-IR" dirty="0" smtClean="0"/>
              <a:t>طراحی فایل ها و پایگاههای داده ها</a:t>
            </a:r>
          </a:p>
          <a:p>
            <a:pPr algn="r" rtl="1"/>
            <a:r>
              <a:rPr lang="fa-IR" dirty="0" smtClean="0"/>
              <a:t>طراحی برنامه</a:t>
            </a:r>
          </a:p>
          <a:p>
            <a:pPr algn="r" rtl="1"/>
            <a:r>
              <a:rPr lang="fa-IR" dirty="0" smtClean="0"/>
              <a:t>طراحی رویه ها</a:t>
            </a:r>
          </a:p>
          <a:p>
            <a:pPr algn="r" rtl="1"/>
            <a:r>
              <a:rPr lang="fa-IR" dirty="0" smtClean="0"/>
              <a:t>طراحی کنترل ها</a:t>
            </a:r>
          </a:p>
          <a:p>
            <a:pPr algn="r" rtl="1"/>
            <a:r>
              <a:rPr lang="fa-IR" dirty="0" smtClean="0"/>
              <a:t>گزارش طراحی فیزیکی سیستم</a:t>
            </a:r>
            <a:endParaRPr lang="en-US" dirty="0"/>
          </a:p>
        </p:txBody>
      </p:sp>
    </p:spTree>
    <p:extLst>
      <p:ext uri="{BB962C8B-B14F-4D97-AF65-F5344CB8AC3E}">
        <p14:creationId xmlns:p14="http://schemas.microsoft.com/office/powerpoint/2010/main" val="2611117290"/>
      </p:ext>
    </p:extLst>
  </p:cSld>
  <p:clrMapOvr>
    <a:masterClrMapping/>
  </p:clrMapOvr>
  <p:transition spd="slow">
    <p:cove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طراحی ستاده</a:t>
            </a:r>
            <a:endParaRPr lang="en-US" dirty="0"/>
          </a:p>
        </p:txBody>
      </p:sp>
      <p:sp>
        <p:nvSpPr>
          <p:cNvPr id="3" name="Content Placeholder 2"/>
          <p:cNvSpPr>
            <a:spLocks noGrp="1"/>
          </p:cNvSpPr>
          <p:nvPr>
            <p:ph idx="1"/>
          </p:nvPr>
        </p:nvSpPr>
        <p:spPr/>
        <p:txBody>
          <a:bodyPr/>
          <a:lstStyle/>
          <a:p>
            <a:pPr algn="r" rtl="1"/>
            <a:r>
              <a:rPr lang="fa-IR" dirty="0" smtClean="0"/>
              <a:t>هدف طراحی ستاده تعیین ماهیت ،شکل،محتوی و زمانبندی ارائه گزارش بر روی کاغذ و یا نمایش تصویری است ستاده های سیستم به چهار دسته طبقه بندی میشود</a:t>
            </a:r>
          </a:p>
          <a:p>
            <a:pPr marL="514350" indent="-514350" algn="r" rtl="1">
              <a:buFont typeface="+mj-lt"/>
              <a:buAutoNum type="alphaUcPeriod"/>
            </a:pPr>
            <a:r>
              <a:rPr lang="fa-IR" dirty="0" smtClean="0"/>
              <a:t>گزارش های برنامه ریزی شده</a:t>
            </a:r>
          </a:p>
          <a:p>
            <a:pPr marL="514350" indent="-514350" algn="r" rtl="1">
              <a:buFont typeface="+mj-lt"/>
              <a:buAutoNum type="alphaUcPeriod"/>
            </a:pPr>
            <a:r>
              <a:rPr lang="fa-IR" dirty="0" smtClean="0"/>
              <a:t>گزارش های تجزیه و تحلیل با اهداف خاص</a:t>
            </a:r>
          </a:p>
          <a:p>
            <a:pPr marL="514350" indent="-514350" algn="r" rtl="1">
              <a:buFont typeface="+mj-lt"/>
              <a:buAutoNum type="alphaUcPeriod"/>
            </a:pPr>
            <a:r>
              <a:rPr lang="fa-IR" dirty="0" smtClean="0"/>
              <a:t>گزارش های موارد استثنایی</a:t>
            </a:r>
          </a:p>
          <a:p>
            <a:pPr marL="514350" indent="-514350" algn="r" rtl="1">
              <a:buFont typeface="+mj-lt"/>
              <a:buAutoNum type="alphaUcPeriod"/>
            </a:pPr>
            <a:r>
              <a:rPr lang="fa-IR" dirty="0" smtClean="0"/>
              <a:t>گزارش های درخواستی</a:t>
            </a:r>
            <a:endParaRPr lang="en-US" dirty="0"/>
          </a:p>
        </p:txBody>
      </p:sp>
    </p:spTree>
    <p:extLst>
      <p:ext uri="{BB962C8B-B14F-4D97-AF65-F5344CB8AC3E}">
        <p14:creationId xmlns:p14="http://schemas.microsoft.com/office/powerpoint/2010/main" val="2950110524"/>
      </p:ext>
    </p:extLst>
  </p:cSld>
  <p:clrMapOvr>
    <a:masterClrMapping/>
  </p:clrMapOvr>
  <p:transition spd="slow">
    <p:cove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5-اجرای سیستم</a:t>
            </a:r>
            <a:endParaRPr lang="en-US" dirty="0"/>
          </a:p>
        </p:txBody>
      </p:sp>
      <p:sp>
        <p:nvSpPr>
          <p:cNvPr id="3" name="Content Placeholder 2"/>
          <p:cNvSpPr>
            <a:spLocks noGrp="1"/>
          </p:cNvSpPr>
          <p:nvPr>
            <p:ph idx="1"/>
          </p:nvPr>
        </p:nvSpPr>
        <p:spPr/>
        <p:txBody>
          <a:bodyPr>
            <a:normAutofit lnSpcReduction="10000"/>
          </a:bodyPr>
          <a:lstStyle/>
          <a:p>
            <a:pPr algn="just" rtl="1"/>
            <a:r>
              <a:rPr lang="fa-IR" dirty="0" smtClean="0"/>
              <a:t>اجرای سیستم یک فرایند مدیریتی است پیاده سازی و اجرای سیستم مجموعه فعالیت های را شامل می شود که برای نصب و اجرایی کردن سیستم اطلاعاتی انجام میشود فعالیت های اجرایی شامل موارد زیر میباشد</a:t>
            </a:r>
          </a:p>
          <a:p>
            <a:pPr marL="514350" indent="-514350" algn="r" rtl="1">
              <a:buFont typeface="+mj-lt"/>
              <a:buAutoNum type="arabicParenR"/>
            </a:pPr>
            <a:r>
              <a:rPr lang="fa-IR" dirty="0" smtClean="0"/>
              <a:t>برنامه ریزی اجرای سیستم</a:t>
            </a:r>
          </a:p>
          <a:p>
            <a:pPr marL="514350" indent="-514350" algn="r" rtl="1">
              <a:buFont typeface="+mj-lt"/>
              <a:buAutoNum type="arabicParenR"/>
            </a:pPr>
            <a:r>
              <a:rPr lang="fa-IR" dirty="0" smtClean="0"/>
              <a:t>آماده سازی مکان وآموزش کاربران</a:t>
            </a:r>
          </a:p>
          <a:p>
            <a:pPr marL="514350" indent="-514350" algn="r" rtl="1">
              <a:buFont typeface="+mj-lt"/>
              <a:buAutoNum type="arabicParenR"/>
            </a:pPr>
            <a:r>
              <a:rPr lang="fa-IR" dirty="0" smtClean="0"/>
              <a:t>ازمایش سیستم</a:t>
            </a:r>
          </a:p>
          <a:p>
            <a:pPr marL="514350" indent="-514350" algn="r" rtl="1">
              <a:buFont typeface="+mj-lt"/>
              <a:buAutoNum type="arabicParenR"/>
            </a:pPr>
            <a:r>
              <a:rPr lang="fa-IR" dirty="0" smtClean="0"/>
              <a:t>تکمیل مستند سازی</a:t>
            </a:r>
          </a:p>
          <a:p>
            <a:pPr marL="514350" indent="-514350" algn="r" rtl="1">
              <a:buFont typeface="+mj-lt"/>
              <a:buAutoNum type="arabicParenR"/>
            </a:pPr>
            <a:r>
              <a:rPr lang="fa-IR" dirty="0" smtClean="0"/>
              <a:t>تبدیل سیستم</a:t>
            </a:r>
          </a:p>
          <a:p>
            <a:pPr marL="514350" indent="-514350" algn="r" rtl="1">
              <a:buFont typeface="+mj-lt"/>
              <a:buAutoNum type="arabicParenR"/>
            </a:pPr>
            <a:r>
              <a:rPr lang="fa-IR" dirty="0" smtClean="0"/>
              <a:t>آغاز به کار سیستم</a:t>
            </a:r>
          </a:p>
          <a:p>
            <a:pPr marL="514350" indent="-514350" algn="r" rtl="1">
              <a:buFont typeface="+mj-lt"/>
              <a:buAutoNum type="arabicParenR"/>
            </a:pPr>
            <a:r>
              <a:rPr lang="fa-IR" dirty="0" smtClean="0"/>
              <a:t>مدیریت تغییرات رفتاری</a:t>
            </a:r>
            <a:endParaRPr lang="en-US" dirty="0"/>
          </a:p>
        </p:txBody>
      </p:sp>
    </p:spTree>
    <p:extLst>
      <p:ext uri="{BB962C8B-B14F-4D97-AF65-F5344CB8AC3E}">
        <p14:creationId xmlns:p14="http://schemas.microsoft.com/office/powerpoint/2010/main" val="2373349363"/>
      </p:ext>
    </p:extLst>
  </p:cSld>
  <p:clrMapOvr>
    <a:masterClrMapping/>
  </p:clrMapOvr>
  <p:transition spd="slow">
    <p:cove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dirty="0" smtClean="0"/>
              <a:t>آزمایش سیستم</a:t>
            </a:r>
            <a:endParaRPr lang="en-US" dirty="0"/>
          </a:p>
        </p:txBody>
      </p:sp>
      <p:sp>
        <p:nvSpPr>
          <p:cNvPr id="3" name="Content Placeholder 2"/>
          <p:cNvSpPr>
            <a:spLocks noGrp="1"/>
          </p:cNvSpPr>
          <p:nvPr>
            <p:ph idx="1"/>
          </p:nvPr>
        </p:nvSpPr>
        <p:spPr/>
        <p:txBody>
          <a:bodyPr/>
          <a:lstStyle/>
          <a:p>
            <a:pPr lvl="1" algn="just" rtl="1"/>
            <a:r>
              <a:rPr lang="fa-IR" dirty="0" smtClean="0"/>
              <a:t>در طی آزمایش باید محدودیت های ظرفیت ،روش پشتیبان سازی و روشهای بازیابی خرابی سیستم مورد آزمون قرارگیرد آزمایشهای که برای بررسی صحت عملکرد صورت میگیرد در سه دسته کلی قرار دارد</a:t>
            </a:r>
          </a:p>
          <a:p>
            <a:pPr marL="850392" lvl="1" indent="-457200" algn="just" rtl="1">
              <a:buFont typeface="+mj-lt"/>
              <a:buAutoNum type="arabicParenR"/>
            </a:pPr>
            <a:r>
              <a:rPr lang="fa-IR" b="1" dirty="0" smtClean="0"/>
              <a:t>بازنگری سیتم: </a:t>
            </a:r>
            <a:r>
              <a:rPr lang="fa-IR" dirty="0" smtClean="0"/>
              <a:t>در این روش رویه ها با منطق برنامه به منظور یافتن مشکلات و نارسایی ها همراه با روند پروزه مورد رسیدگی قرار میگیرد</a:t>
            </a:r>
          </a:p>
          <a:p>
            <a:pPr marL="850392" lvl="1" indent="-457200" algn="just" rtl="1">
              <a:buFont typeface="+mj-lt"/>
              <a:buAutoNum type="arabicParenR"/>
            </a:pPr>
            <a:r>
              <a:rPr lang="fa-IR" b="1" dirty="0" smtClean="0"/>
              <a:t>پردازش معاملات آزمایشی: </a:t>
            </a:r>
            <a:r>
              <a:rPr lang="fa-IR" dirty="0" smtClean="0"/>
              <a:t>در این روش معاملات معتبر در سیستم ثبت شده و معاملات نامعتبر رد میشود.</a:t>
            </a:r>
          </a:p>
          <a:p>
            <a:pPr marL="850392" lvl="1" indent="-457200" algn="just" rtl="1">
              <a:buFont typeface="+mj-lt"/>
              <a:buAutoNum type="arabicParenR"/>
            </a:pPr>
            <a:r>
              <a:rPr lang="fa-IR" b="1" dirty="0" smtClean="0"/>
              <a:t>آزمایش های پذیرش: </a:t>
            </a:r>
            <a:r>
              <a:rPr lang="fa-IR" dirty="0" smtClean="0"/>
              <a:t>کاربران معیارهای برای سیستم اطلاعاتی جدید طراحی میکنندچنانچه این معیارها با سیستم اطلاعاتی مطابق باشد می توان سیستم جدید را پذیرفت</a:t>
            </a:r>
          </a:p>
          <a:p>
            <a:pPr algn="r" rtl="1"/>
            <a:endParaRPr lang="en-US" dirty="0"/>
          </a:p>
        </p:txBody>
      </p:sp>
    </p:spTree>
    <p:extLst>
      <p:ext uri="{BB962C8B-B14F-4D97-AF65-F5344CB8AC3E}">
        <p14:creationId xmlns:p14="http://schemas.microsoft.com/office/powerpoint/2010/main" val="4122727661"/>
      </p:ext>
    </p:extLst>
  </p:cSld>
  <p:clrMapOvr>
    <a:masterClrMapping/>
  </p:clrMapOvr>
  <p:transition spd="slow">
    <p:cove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تکمیل مستند سازی</a:t>
            </a:r>
            <a:endParaRPr lang="en-US" dirty="0"/>
          </a:p>
        </p:txBody>
      </p:sp>
      <p:sp>
        <p:nvSpPr>
          <p:cNvPr id="3" name="Content Placeholder 2"/>
          <p:cNvSpPr>
            <a:spLocks noGrp="1"/>
          </p:cNvSpPr>
          <p:nvPr>
            <p:ph idx="1"/>
          </p:nvPr>
        </p:nvSpPr>
        <p:spPr/>
        <p:txBody>
          <a:bodyPr/>
          <a:lstStyle/>
          <a:p>
            <a:pPr algn="r" rtl="1"/>
            <a:r>
              <a:rPr lang="fa-IR" dirty="0" smtClean="0"/>
              <a:t>توسعه وتکمیل مستند سازی یکی از بخش های مهم فرایند به کارگیری و اجراست به طور کلی سه نوع مستند سازی برای سیستم جدید انجام میشود.</a:t>
            </a:r>
          </a:p>
          <a:p>
            <a:pPr marL="514350" indent="-514350" algn="r" rtl="1">
              <a:buFont typeface="+mj-lt"/>
              <a:buAutoNum type="arabicParenR"/>
            </a:pPr>
            <a:r>
              <a:rPr lang="fa-IR" dirty="0" smtClean="0"/>
              <a:t>مستند سازی طراحی</a:t>
            </a:r>
          </a:p>
          <a:p>
            <a:pPr marL="514350" indent="-514350" algn="r" rtl="1">
              <a:buFont typeface="+mj-lt"/>
              <a:buAutoNum type="arabicParenR"/>
            </a:pPr>
            <a:r>
              <a:rPr lang="fa-IR" dirty="0" smtClean="0"/>
              <a:t>مستند سازی عملیات</a:t>
            </a:r>
          </a:p>
          <a:p>
            <a:pPr marL="514350" indent="-514350" algn="r" rtl="1">
              <a:buFont typeface="+mj-lt"/>
              <a:buAutoNum type="arabicParenR"/>
            </a:pPr>
            <a:r>
              <a:rPr lang="fa-IR" dirty="0" smtClean="0"/>
              <a:t>مستند سازی کاربر</a:t>
            </a:r>
            <a:endParaRPr lang="en-US" dirty="0"/>
          </a:p>
        </p:txBody>
      </p:sp>
    </p:spTree>
    <p:extLst>
      <p:ext uri="{BB962C8B-B14F-4D97-AF65-F5344CB8AC3E}">
        <p14:creationId xmlns:p14="http://schemas.microsoft.com/office/powerpoint/2010/main" val="4081612907"/>
      </p:ext>
    </p:extLst>
  </p:cSld>
  <p:clrMapOvr>
    <a:masterClrMapping/>
  </p:clrMapOvr>
  <p:transition spd="slow">
    <p:cove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آغاز به کار سیستم</a:t>
            </a:r>
            <a:endParaRPr lang="en-US" dirty="0"/>
          </a:p>
        </p:txBody>
      </p:sp>
      <p:sp>
        <p:nvSpPr>
          <p:cNvPr id="3" name="Content Placeholder 2"/>
          <p:cNvSpPr>
            <a:spLocks noGrp="1"/>
          </p:cNvSpPr>
          <p:nvPr>
            <p:ph idx="1"/>
          </p:nvPr>
        </p:nvSpPr>
        <p:spPr/>
        <p:txBody>
          <a:bodyPr/>
          <a:lstStyle/>
          <a:p>
            <a:pPr algn="just" rtl="1"/>
            <a:r>
              <a:rPr lang="fa-IR" dirty="0" smtClean="0"/>
              <a:t>زمانی است که تمام فعالیت های نصب به اتمام رسیده باشد و مستلزم یک فرایند تبدیل و انتقال از سیستم فعلی به سیستم جدید می باشدچهار روش برای تبدیل سیستم و شروع به کار باسیستم جدید وجود دارد</a:t>
            </a:r>
          </a:p>
          <a:p>
            <a:pPr marL="514350" indent="-514350" algn="just" rtl="1">
              <a:buFont typeface="+mj-lt"/>
              <a:buAutoNum type="arabicPeriod"/>
            </a:pPr>
            <a:r>
              <a:rPr lang="fa-IR" dirty="0" smtClean="0"/>
              <a:t>تبدیل موازی</a:t>
            </a:r>
          </a:p>
          <a:p>
            <a:pPr marL="514350" indent="-514350" algn="just" rtl="1">
              <a:buFont typeface="+mj-lt"/>
              <a:buAutoNum type="arabicPeriod"/>
            </a:pPr>
            <a:r>
              <a:rPr lang="fa-IR" dirty="0" smtClean="0"/>
              <a:t>تبدیل مرحله ای در واحدهای منتخب</a:t>
            </a:r>
          </a:p>
          <a:p>
            <a:pPr marL="514350" indent="-514350" algn="just" rtl="1">
              <a:buFont typeface="+mj-lt"/>
              <a:buAutoNum type="arabicPeriod"/>
            </a:pPr>
            <a:r>
              <a:rPr lang="fa-IR" dirty="0" smtClean="0"/>
              <a:t>تبدیل مرحله ای در کل سازمان</a:t>
            </a:r>
          </a:p>
          <a:p>
            <a:pPr marL="514350" indent="-514350" algn="just" rtl="1">
              <a:buFont typeface="+mj-lt"/>
              <a:buAutoNum type="arabicPeriod"/>
            </a:pPr>
            <a:r>
              <a:rPr lang="fa-IR" dirty="0" smtClean="0"/>
              <a:t>تبدیل مستقیم</a:t>
            </a:r>
          </a:p>
          <a:p>
            <a:pPr marL="0" indent="0" algn="just" rtl="1">
              <a:buNone/>
            </a:pPr>
            <a:endParaRPr lang="fa-IR" dirty="0" smtClean="0"/>
          </a:p>
        </p:txBody>
      </p:sp>
    </p:spTree>
    <p:extLst>
      <p:ext uri="{BB962C8B-B14F-4D97-AF65-F5344CB8AC3E}">
        <p14:creationId xmlns:p14="http://schemas.microsoft.com/office/powerpoint/2010/main" val="1293992612"/>
      </p:ext>
    </p:extLst>
  </p:cSld>
  <p:clrMapOvr>
    <a:masterClrMapping/>
  </p:clrMapOvr>
  <p:transition spd="slow">
    <p:cove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دلایل بروز مشکلات رفتاری</a:t>
            </a:r>
            <a:endParaRPr lang="en-US" dirty="0"/>
          </a:p>
        </p:txBody>
      </p:sp>
      <p:sp>
        <p:nvSpPr>
          <p:cNvPr id="3" name="Content Placeholder 2"/>
          <p:cNvSpPr>
            <a:spLocks noGrp="1"/>
          </p:cNvSpPr>
          <p:nvPr>
            <p:ph idx="1"/>
          </p:nvPr>
        </p:nvSpPr>
        <p:spPr/>
        <p:txBody>
          <a:bodyPr/>
          <a:lstStyle/>
          <a:p>
            <a:pPr algn="r" rtl="1"/>
            <a:r>
              <a:rPr lang="fa-IR" dirty="0" smtClean="0"/>
              <a:t>تحصیلات و ویزگی های شخصیتی افراد</a:t>
            </a:r>
          </a:p>
          <a:p>
            <a:pPr algn="r" rtl="1"/>
            <a:r>
              <a:rPr lang="fa-IR" dirty="0" smtClean="0"/>
              <a:t>شیوه معرفی و ارائه فرآیند تغییر</a:t>
            </a:r>
          </a:p>
          <a:p>
            <a:pPr algn="r" rtl="1"/>
            <a:r>
              <a:rPr lang="fa-IR" dirty="0" smtClean="0"/>
              <a:t>تجربه تغییرات قبلی</a:t>
            </a:r>
          </a:p>
          <a:p>
            <a:pPr algn="r" rtl="1"/>
            <a:r>
              <a:rPr lang="fa-IR" dirty="0" smtClean="0"/>
              <a:t>ماهیت مزاحم فرآیند تغییر</a:t>
            </a:r>
          </a:p>
          <a:p>
            <a:pPr algn="r" rtl="1"/>
            <a:r>
              <a:rPr lang="fa-IR" dirty="0" smtClean="0"/>
              <a:t>ترس و نگرانی</a:t>
            </a:r>
            <a:endParaRPr lang="en-US" dirty="0"/>
          </a:p>
        </p:txBody>
      </p:sp>
    </p:spTree>
    <p:extLst>
      <p:ext uri="{BB962C8B-B14F-4D97-AF65-F5344CB8AC3E}">
        <p14:creationId xmlns:p14="http://schemas.microsoft.com/office/powerpoint/2010/main" val="4134801465"/>
      </p:ext>
    </p:extLst>
  </p:cSld>
  <p:clrMapOvr>
    <a:masterClrMapping/>
  </p:clrMapOvr>
  <p:transition spd="med">
    <p:pull/>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چگونگی مقاومت افراد در مقابل تغییرات</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35470699"/>
              </p:ext>
            </p:extLst>
          </p:nvPr>
        </p:nvGraphicFramePr>
        <p:xfrm>
          <a:off x="457200" y="1935480"/>
          <a:ext cx="8229600" cy="43891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32447285"/>
      </p:ext>
    </p:extLst>
  </p:cSld>
  <p:clrMapOvr>
    <a:masterClrMapping/>
  </p:clrMapOvr>
  <p:transition spd="slow">
    <p:cove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dirty="0" smtClean="0">
                <a:solidFill>
                  <a:srgbClr val="7030A0"/>
                </a:solidFill>
              </a:rPr>
              <a:t>6-ارزیابی و نگهداری سیستم</a:t>
            </a:r>
            <a:endParaRPr lang="en-US" dirty="0">
              <a:solidFill>
                <a:srgbClr val="7030A0"/>
              </a:solidFill>
            </a:endParaRPr>
          </a:p>
        </p:txBody>
      </p:sp>
      <p:sp>
        <p:nvSpPr>
          <p:cNvPr id="3" name="Content Placeholder 2"/>
          <p:cNvSpPr>
            <a:spLocks noGrp="1"/>
          </p:cNvSpPr>
          <p:nvPr>
            <p:ph idx="1"/>
          </p:nvPr>
        </p:nvSpPr>
        <p:spPr/>
        <p:txBody>
          <a:bodyPr/>
          <a:lstStyle/>
          <a:p>
            <a:pPr marL="0" indent="0" algn="just" rtl="1">
              <a:buNone/>
            </a:pPr>
            <a:r>
              <a:rPr lang="fa-IR" dirty="0" smtClean="0"/>
              <a:t>آخرین مرحله چرخه عمر طراحی سیستم ،ارزیابی و نگهداری سیستم جدید است. ارزیابی از زمان طراحی سیستم آغاز و تابعد از بهره برداری و اجرا ادامه دارد هدف از ارزیابی سیستم،اطمینان از عملکرد سیستم متناسب با انتظارات است.</a:t>
            </a:r>
            <a:endParaRPr lang="en-US" dirty="0"/>
          </a:p>
        </p:txBody>
      </p:sp>
    </p:spTree>
    <p:extLst>
      <p:ext uri="{BB962C8B-B14F-4D97-AF65-F5344CB8AC3E}">
        <p14:creationId xmlns:p14="http://schemas.microsoft.com/office/powerpoint/2010/main" val="2547299497"/>
      </p:ext>
    </p:extLst>
  </p:cSld>
  <p:clrMapOvr>
    <a:masterClrMapping/>
  </p:clrMapOvr>
  <p:transition spd="slow">
    <p:cove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عوامل موفقیت طراحی سیستم</a:t>
            </a:r>
            <a:endParaRPr lang="en-US" dirty="0"/>
          </a:p>
        </p:txBody>
      </p:sp>
      <p:sp>
        <p:nvSpPr>
          <p:cNvPr id="3" name="Content Placeholder 2"/>
          <p:cNvSpPr>
            <a:spLocks noGrp="1"/>
          </p:cNvSpPr>
          <p:nvPr>
            <p:ph idx="1"/>
          </p:nvPr>
        </p:nvSpPr>
        <p:spPr/>
        <p:txBody>
          <a:bodyPr/>
          <a:lstStyle/>
          <a:p>
            <a:pPr algn="r" rtl="1"/>
            <a:r>
              <a:rPr lang="fa-IR" dirty="0" smtClean="0"/>
              <a:t>ادغام سیستم های اطلاعاتی حسابداری با وظایف مدیریت</a:t>
            </a:r>
          </a:p>
          <a:p>
            <a:pPr algn="r" rtl="1"/>
            <a:r>
              <a:rPr lang="fa-IR" dirty="0" smtClean="0"/>
              <a:t>انتخاب فناوری مناسب برای پردازش اطلاعات</a:t>
            </a:r>
          </a:p>
          <a:p>
            <a:pPr algn="r" rtl="1"/>
            <a:r>
              <a:rPr lang="fa-IR" dirty="0" smtClean="0"/>
              <a:t>جهت گیری تعریف و طراحی سیستم اطلاعاتی حسابداری بر حسب نیازهای کاربران</a:t>
            </a:r>
          </a:p>
          <a:p>
            <a:pPr algn="r" rtl="1"/>
            <a:r>
              <a:rPr lang="fa-IR" dirty="0" smtClean="0"/>
              <a:t>تولید اطلاعات با توجه به نیازهای واقعی</a:t>
            </a:r>
          </a:p>
          <a:p>
            <a:pPr algn="r" rtl="1"/>
            <a:r>
              <a:rPr lang="fa-IR" dirty="0" smtClean="0"/>
              <a:t>طراحی کاربرپسند سیستم اطلاعاتی حسابذاری</a:t>
            </a:r>
          </a:p>
          <a:p>
            <a:pPr algn="r" rtl="1"/>
            <a:r>
              <a:rPr lang="fa-IR" dirty="0" smtClean="0"/>
              <a:t>توانایی طراح در پاسخگویی به نیازهای اطلاعاتی جدید</a:t>
            </a:r>
          </a:p>
          <a:p>
            <a:pPr algn="r" rtl="1"/>
            <a:endParaRPr lang="en-US" dirty="0"/>
          </a:p>
        </p:txBody>
      </p:sp>
    </p:spTree>
    <p:extLst>
      <p:ext uri="{BB962C8B-B14F-4D97-AF65-F5344CB8AC3E}">
        <p14:creationId xmlns:p14="http://schemas.microsoft.com/office/powerpoint/2010/main" val="3887598107"/>
      </p:ext>
    </p:extLst>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t>مقدمه</a:t>
            </a:r>
            <a:endParaRPr lang="en-US" dirty="0"/>
          </a:p>
        </p:txBody>
      </p:sp>
      <p:sp>
        <p:nvSpPr>
          <p:cNvPr id="3" name="Content Placeholder 2"/>
          <p:cNvSpPr>
            <a:spLocks noGrp="1"/>
          </p:cNvSpPr>
          <p:nvPr>
            <p:ph idx="1"/>
          </p:nvPr>
        </p:nvSpPr>
        <p:spPr/>
        <p:txBody>
          <a:bodyPr/>
          <a:lstStyle/>
          <a:p>
            <a:pPr algn="r">
              <a:buNone/>
            </a:pPr>
            <a:r>
              <a:rPr lang="fa-IR" dirty="0" smtClean="0"/>
              <a:t>طراحی سیستم و استقرار سیستم های اطلاعاتی حسابداری کار پیچیده و زمان بری است که باید بر اساس یک روند ساختار یافته انجام شود.چرخه حیات و توسعه سیستم رویکرد منظمی را فراهم می کند که می توان بر اساس آن فرایند طراحی تا استقرار و پیاده سازی سیستم های جدید را با دقت انجام داد</a:t>
            </a:r>
            <a:endParaRPr lang="en-US" dirty="0"/>
          </a:p>
        </p:txBody>
      </p:sp>
    </p:spTree>
  </p:cSld>
  <p:clrMapOvr>
    <a:masterClrMapping/>
  </p:clrMapOvr>
  <p:transition spd="slow">
    <p:cove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عوامل عدم موفقیت سیستم های اطلاعاتی</a:t>
            </a:r>
            <a:endParaRPr lang="en-US" dirty="0"/>
          </a:p>
        </p:txBody>
      </p:sp>
      <p:sp>
        <p:nvSpPr>
          <p:cNvPr id="3" name="Content Placeholder 2"/>
          <p:cNvSpPr>
            <a:spLocks noGrp="1"/>
          </p:cNvSpPr>
          <p:nvPr>
            <p:ph idx="1"/>
          </p:nvPr>
        </p:nvSpPr>
        <p:spPr/>
        <p:txBody>
          <a:bodyPr/>
          <a:lstStyle/>
          <a:p>
            <a:pPr algn="r" rtl="1"/>
            <a:r>
              <a:rPr lang="fa-IR" dirty="0" smtClean="0"/>
              <a:t>عدم شناسایی نیازهای کاربران می تواند در راه اجرای سیستم اطلاعاتی مشکلاتی به وجود آورد</a:t>
            </a:r>
          </a:p>
          <a:p>
            <a:pPr algn="r" rtl="1"/>
            <a:r>
              <a:rPr lang="fa-IR" dirty="0" smtClean="0"/>
              <a:t>عدم توجه صحیح به جوانب کنترل کیفیت ورودیها،پردازش و خروجی ها می تواند منجر به تهیه سیستم های اطلاعاتی ناکارامد شود</a:t>
            </a:r>
          </a:p>
          <a:p>
            <a:pPr algn="r" rtl="1"/>
            <a:r>
              <a:rPr lang="fa-IR" dirty="0" smtClean="0"/>
              <a:t>فقدان آموزش و درک درست سیستم می تئاند اجرای سیستم را با عدم موفقیت همراه کند</a:t>
            </a:r>
          </a:p>
          <a:p>
            <a:pPr algn="r" rtl="1"/>
            <a:r>
              <a:rPr lang="fa-IR" dirty="0" smtClean="0"/>
              <a:t>آزمایش ناقص سیستم می تواند پروژه طراحی و به کارگیری سیستم را با عدم موفقیت همراه سازد</a:t>
            </a:r>
          </a:p>
          <a:p>
            <a:pPr algn="r" rtl="1"/>
            <a:r>
              <a:rPr lang="fa-IR" dirty="0" smtClean="0"/>
              <a:t>فقدان یک نظام اداری منجر به دستیابی اطلاعات ناقص و نادرست میشود.</a:t>
            </a:r>
          </a:p>
          <a:p>
            <a:pPr algn="r" rtl="1"/>
            <a:endParaRPr lang="en-US" dirty="0"/>
          </a:p>
        </p:txBody>
      </p:sp>
    </p:spTree>
    <p:extLst>
      <p:ext uri="{BB962C8B-B14F-4D97-AF65-F5344CB8AC3E}">
        <p14:creationId xmlns:p14="http://schemas.microsoft.com/office/powerpoint/2010/main" val="621580958"/>
      </p:ext>
    </p:extLst>
  </p:cSld>
  <p:clrMapOvr>
    <a:masterClrMapping/>
  </p:clrMapOvr>
  <p:transition spd="slow">
    <p:cove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 y="457200"/>
            <a:ext cx="9258300" cy="6699250"/>
          </a:xfrm>
          <a:prstGeom prst="rect">
            <a:avLst/>
          </a:prstGeom>
          <a:ln>
            <a:noFill/>
          </a:ln>
          <a:effectLst>
            <a:softEdge rad="317500"/>
          </a:effectLst>
        </p:spPr>
      </p:pic>
    </p:spTree>
    <p:extLst>
      <p:ext uri="{BB962C8B-B14F-4D97-AF65-F5344CB8AC3E}">
        <p14:creationId xmlns:p14="http://schemas.microsoft.com/office/powerpoint/2010/main" val="3621749579"/>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229600" cy="1143000"/>
          </a:xfrm>
        </p:spPr>
        <p:txBody>
          <a:bodyPr/>
          <a:lstStyle/>
          <a:p>
            <a:pPr algn="r" rtl="1"/>
            <a:r>
              <a:rPr lang="fa-IR" dirty="0"/>
              <a:t>دلایل تغییر سیستم های اطلاعاتی حسابداری</a:t>
            </a:r>
            <a:endParaRPr lang="en-US" dirty="0"/>
          </a:p>
        </p:txBody>
      </p:sp>
      <p:sp>
        <p:nvSpPr>
          <p:cNvPr id="3" name="Content Placeholder 2"/>
          <p:cNvSpPr>
            <a:spLocks noGrp="1"/>
          </p:cNvSpPr>
          <p:nvPr>
            <p:ph idx="1"/>
          </p:nvPr>
        </p:nvSpPr>
        <p:spPr>
          <a:xfrm>
            <a:off x="457200" y="1935480"/>
            <a:ext cx="8229600" cy="4922520"/>
          </a:xfrm>
        </p:spPr>
        <p:txBody>
          <a:bodyPr>
            <a:normAutofit fontScale="92500" lnSpcReduction="10000"/>
          </a:bodyPr>
          <a:lstStyle/>
          <a:p>
            <a:pPr lvl="0" algn="just" rtl="1"/>
            <a:r>
              <a:rPr lang="fa-IR" b="1" dirty="0" smtClean="0"/>
              <a:t>تغییر در نیازهای اطلاعاتی شرکت و کاربران:</a:t>
            </a:r>
            <a:r>
              <a:rPr lang="fa-IR" dirty="0" smtClean="0"/>
              <a:t>افزایش</a:t>
            </a:r>
            <a:r>
              <a:rPr lang="fa-IR" b="1" dirty="0" smtClean="0"/>
              <a:t> </a:t>
            </a:r>
            <a:r>
              <a:rPr lang="fa-IR" dirty="0" smtClean="0"/>
              <a:t>شرایط رقابتی و تغییر در ارتباطات میان سازمانها همگی موجب تغییرات ساختاری در سازمان میشود در این شرایط جهت تامین نیازهای کاربران سیستم ها باید تغییر یابند</a:t>
            </a:r>
          </a:p>
          <a:p>
            <a:pPr algn="just" rtl="1"/>
            <a:r>
              <a:rPr lang="fa-IR" b="1" dirty="0" smtClean="0"/>
              <a:t>تغییرات فناوری:</a:t>
            </a:r>
            <a:r>
              <a:rPr lang="fa-IR" dirty="0" smtClean="0"/>
              <a:t>پیشرفت</a:t>
            </a:r>
            <a:r>
              <a:rPr lang="fa-IR" b="1" dirty="0" smtClean="0"/>
              <a:t> </a:t>
            </a:r>
            <a:r>
              <a:rPr lang="fa-IR" dirty="0" smtClean="0"/>
              <a:t>روزافزون فناوری اطلاعات موجب شده سازمانها برای همسو کردن سیستم های خود با آخرین فناوری آنها را تغییر بدهند</a:t>
            </a:r>
          </a:p>
          <a:p>
            <a:pPr lvl="0" algn="just" rtl="1"/>
            <a:r>
              <a:rPr lang="fa-IR" dirty="0" smtClean="0"/>
              <a:t>بهبود فرایند های تجاری:تغییر سیستم با هدف اصلاح فرآیندهای ناکارآمد تجاری صورت میگیرد</a:t>
            </a:r>
          </a:p>
          <a:p>
            <a:pPr lvl="0" algn="just" rtl="1"/>
            <a:r>
              <a:rPr lang="fa-IR" b="1" dirty="0" smtClean="0"/>
              <a:t>مزیت رقابتی:</a:t>
            </a:r>
            <a:r>
              <a:rPr lang="fa-IR" dirty="0" smtClean="0"/>
              <a:t>ایجاد</a:t>
            </a:r>
            <a:r>
              <a:rPr lang="fa-IR" b="1" dirty="0" smtClean="0"/>
              <a:t> </a:t>
            </a:r>
            <a:r>
              <a:rPr lang="fa-IR" dirty="0" smtClean="0"/>
              <a:t>تغییر در سیستم های اطلاعات برای شرکتها مزایای رقابتی مهمی به همراه دارد.</a:t>
            </a:r>
          </a:p>
          <a:p>
            <a:pPr algn="just" rtl="1"/>
            <a:r>
              <a:rPr lang="fa-IR" b="1" dirty="0" smtClean="0"/>
              <a:t>افزایش بهره وری: </a:t>
            </a:r>
            <a:r>
              <a:rPr lang="fa-IR" dirty="0" smtClean="0"/>
              <a:t>استفاده از سیستم اطلاعاتی جدید موجب افزایش بهره وری میشود</a:t>
            </a:r>
            <a:endParaRPr lang="en-US" dirty="0" smtClean="0"/>
          </a:p>
          <a:p>
            <a:pPr algn="just" rtl="1"/>
            <a:r>
              <a:rPr lang="fa-IR" b="1" dirty="0" smtClean="0"/>
              <a:t>یکپارچه سازی سیستم: </a:t>
            </a:r>
            <a:r>
              <a:rPr lang="fa-IR" dirty="0" smtClean="0"/>
              <a:t>وجود سیستم های مجزا برای بخش های مختلف علاوه بر افزایش هزینه ها موجب ناکارامدی در انجام کارها میشود.</a:t>
            </a:r>
            <a:endParaRPr lang="en-US" dirty="0" smtClean="0"/>
          </a:p>
          <a:p>
            <a:pPr marL="0" lvl="0" indent="0" algn="just" rtl="1">
              <a:buNone/>
            </a:pPr>
            <a:endParaRPr lang="fa-IR" dirty="0" smtClean="0"/>
          </a:p>
          <a:p>
            <a:pPr lvl="0" algn="r" rtl="1"/>
            <a:endParaRPr lang="en-US" dirty="0"/>
          </a:p>
          <a:p>
            <a:pPr lvl="0" algn="r" rtl="1"/>
            <a:endParaRPr lang="fa-IR" dirty="0" smtClean="0"/>
          </a:p>
          <a:p>
            <a:pPr lvl="0" algn="r" rtl="1"/>
            <a:endParaRPr lang="en-US" dirty="0"/>
          </a:p>
          <a:p>
            <a:pPr algn="r" rtl="1"/>
            <a:endParaRPr lang="en-US" dirty="0"/>
          </a:p>
          <a:p>
            <a:pPr lvl="0" algn="r" rtl="1"/>
            <a:endParaRPr lang="en-US" dirty="0"/>
          </a:p>
          <a:p>
            <a:endParaRPr lang="en-US" dirty="0"/>
          </a:p>
        </p:txBody>
      </p:sp>
    </p:spTree>
    <p:extLst>
      <p:ext uri="{BB962C8B-B14F-4D97-AF65-F5344CB8AC3E}">
        <p14:creationId xmlns:p14="http://schemas.microsoft.com/office/powerpoint/2010/main" val="3675077853"/>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t>افراد موثر بر چرخه توسعه سیستم</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4212376735"/>
              </p:ext>
            </p:extLst>
          </p:nvPr>
        </p:nvGraphicFramePr>
        <p:xfrm>
          <a:off x="457200" y="1935480"/>
          <a:ext cx="8229600" cy="43891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طراحی سیستم اطلاعاتی حسابداری</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778427522"/>
              </p:ext>
            </p:extLst>
          </p:nvPr>
        </p:nvGraphicFramePr>
        <p:xfrm>
          <a:off x="457200" y="1935480"/>
          <a:ext cx="8229600" cy="43891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solidFill>
                  <a:srgbClr val="7030A0"/>
                </a:solidFill>
              </a:rPr>
              <a:t>1-برنامه ریزی</a:t>
            </a:r>
            <a:endParaRPr lang="en-US" dirty="0">
              <a:solidFill>
                <a:srgbClr val="7030A0"/>
              </a:solidFill>
            </a:endParaRPr>
          </a:p>
        </p:txBody>
      </p:sp>
      <p:sp>
        <p:nvSpPr>
          <p:cNvPr id="3" name="Content Placeholder 2"/>
          <p:cNvSpPr>
            <a:spLocks noGrp="1"/>
          </p:cNvSpPr>
          <p:nvPr>
            <p:ph idx="1"/>
          </p:nvPr>
        </p:nvSpPr>
        <p:spPr/>
        <p:txBody>
          <a:bodyPr/>
          <a:lstStyle/>
          <a:p>
            <a:pPr algn="just" rtl="1"/>
            <a:r>
              <a:rPr lang="fa-IR" dirty="0" smtClean="0"/>
              <a:t>اولین مرحله در طراحی سیستم اطلاعاتی برنامه ریزی به منظور امکان سنجی ایجاد یک سیستم اطلاعاتی جدید است انجام قرآیندطراحی و به کارگیری یک سیستم بدون وجود یک برنامه ریزی دقیق امکان پذیر نیست</a:t>
            </a:r>
            <a:endParaRPr lang="en-US" dirty="0"/>
          </a:p>
        </p:txBody>
      </p:sp>
    </p:spTree>
    <p:extLst>
      <p:ext uri="{BB962C8B-B14F-4D97-AF65-F5344CB8AC3E}">
        <p14:creationId xmlns:p14="http://schemas.microsoft.com/office/powerpoint/2010/main" val="90392674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انواع برنامه ریزی</a:t>
            </a:r>
            <a:endParaRPr lang="en-US" dirty="0"/>
          </a:p>
        </p:txBody>
      </p:sp>
      <p:sp>
        <p:nvSpPr>
          <p:cNvPr id="3" name="Content Placeholder 2"/>
          <p:cNvSpPr>
            <a:spLocks noGrp="1"/>
          </p:cNvSpPr>
          <p:nvPr>
            <p:ph idx="1"/>
          </p:nvPr>
        </p:nvSpPr>
        <p:spPr/>
        <p:txBody>
          <a:bodyPr/>
          <a:lstStyle/>
          <a:p>
            <a:pPr marL="365760" lvl="1" indent="0" algn="just" rtl="1">
              <a:buNone/>
            </a:pPr>
            <a:r>
              <a:rPr lang="fa-IR" b="1" dirty="0" smtClean="0"/>
              <a:t>1-برنامه ریزی پروژه توسعه سیستم:</a:t>
            </a:r>
            <a:r>
              <a:rPr lang="fa-IR" dirty="0" smtClean="0"/>
              <a:t>زیر بنای اصلی پروژه توسعه وطراحی سیستم است و توسط تیم پروژه طراحی میشودو شامل انجام تجزیه و تحلیل هزینه،منفعت پروژه توسعه سیستم و الزامات منابع انسانی،سخت افزار،نرم افزار و منابع مالی و همچنین جداول زمانبندی برای انجام به موقع هر یک از مراحل توسعه سیستم است.</a:t>
            </a:r>
          </a:p>
          <a:p>
            <a:pPr marL="365760" lvl="1" indent="0" algn="just" rtl="1">
              <a:buNone/>
            </a:pPr>
            <a:r>
              <a:rPr lang="fa-IR" b="1" dirty="0" smtClean="0"/>
              <a:t>2-برنامه ریزی جامع:</a:t>
            </a:r>
            <a:r>
              <a:rPr lang="fa-IR" dirty="0" smtClean="0"/>
              <a:t>برنامه ریزی بلند مدتی است که تمام ویژگی های سیستم،چگونگی طراحی رهبری و هدایت سیستم اطلاعاتی را مشخص میکند وتوسط کمیته راهیری سیستم اطلاعاتی طراحی میشود و معمولابرای یک افق سه ساله تنظیم میشود</a:t>
            </a:r>
            <a:endParaRPr lang="en-US" dirty="0"/>
          </a:p>
        </p:txBody>
      </p:sp>
    </p:spTree>
    <p:extLst>
      <p:ext uri="{BB962C8B-B14F-4D97-AF65-F5344CB8AC3E}">
        <p14:creationId xmlns:p14="http://schemas.microsoft.com/office/powerpoint/2010/main" val="136720274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تکنیک های برنامه ریزی</a:t>
            </a:r>
            <a:endParaRPr lang="en-US" dirty="0"/>
          </a:p>
        </p:txBody>
      </p:sp>
      <p:sp>
        <p:nvSpPr>
          <p:cNvPr id="3" name="Content Placeholder 2"/>
          <p:cNvSpPr>
            <a:spLocks noGrp="1"/>
          </p:cNvSpPr>
          <p:nvPr>
            <p:ph idx="1"/>
          </p:nvPr>
        </p:nvSpPr>
        <p:spPr/>
        <p:txBody>
          <a:bodyPr/>
          <a:lstStyle/>
          <a:p>
            <a:pPr algn="just" rtl="1">
              <a:buFont typeface="Wingdings" panose="05000000000000000000" pitchFamily="2" charset="2"/>
              <a:buChar char="v"/>
            </a:pPr>
            <a:r>
              <a:rPr lang="fa-IR" b="1" dirty="0" smtClean="0"/>
              <a:t>تکنیک بررسی و ارزیابی برنامه:</a:t>
            </a:r>
            <a:r>
              <a:rPr lang="fa-IR" dirty="0" smtClean="0"/>
              <a:t>همه فعالیت های لازم برای توسعه سیستم و ارتباط بین آنها بایدمشخص شودنمودار مزبور شامل شبکه ای از گره ها و خط های فلش دار است و هر فلش نشاندهنده فعالیت های در حال اجرا بوده و گره ها نیز آغاز و پایان ان هارا مشخص میکند</a:t>
            </a:r>
          </a:p>
          <a:p>
            <a:pPr algn="just" rtl="1">
              <a:buFont typeface="Wingdings" panose="05000000000000000000" pitchFamily="2" charset="2"/>
              <a:buChar char="v"/>
            </a:pPr>
            <a:r>
              <a:rPr lang="fa-IR" b="1" dirty="0" smtClean="0"/>
              <a:t>نمودار گانت:</a:t>
            </a:r>
            <a:r>
              <a:rPr lang="fa-IR" dirty="0" smtClean="0"/>
              <a:t>نمودار</a:t>
            </a:r>
            <a:r>
              <a:rPr lang="fa-IR" b="1" dirty="0" smtClean="0"/>
              <a:t> </a:t>
            </a:r>
            <a:r>
              <a:rPr lang="fa-IR" dirty="0" smtClean="0"/>
              <a:t>میله ای است که برای هر فعالیت یک نوار پهن توخالی از زمان شروع فعالیت تا زمان پیش بینی شده برای آن کشیده شده است پس از انجام هر فعالیت نوار تو خالی مربوط پر رنگ و تکمیل میشود.مزیت اصلی این نمودار توانایی در نمایش کل یک پروژه بزرگ و پیچیده و کیفیت پیشرفت وضعیت آنها به صورت گرافیکی است</a:t>
            </a:r>
            <a:endParaRPr lang="en-US" dirty="0"/>
          </a:p>
        </p:txBody>
      </p:sp>
    </p:spTree>
    <p:extLst>
      <p:ext uri="{BB962C8B-B14F-4D97-AF65-F5344CB8AC3E}">
        <p14:creationId xmlns:p14="http://schemas.microsoft.com/office/powerpoint/2010/main" val="2634729366"/>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Integral</Template>
  <TotalTime>506</TotalTime>
  <Words>1635</Words>
  <Application>Microsoft Office PowerPoint</Application>
  <PresentationFormat>On-screen Show (4:3)</PresentationFormat>
  <Paragraphs>152</Paragraphs>
  <Slides>31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31</vt:i4>
      </vt:variant>
    </vt:vector>
  </HeadingPairs>
  <TitlesOfParts>
    <vt:vector size="39" baseType="lpstr">
      <vt:lpstr>Arial</vt:lpstr>
      <vt:lpstr>Calibri</vt:lpstr>
      <vt:lpstr>Constantia</vt:lpstr>
      <vt:lpstr>Majalla UI</vt:lpstr>
      <vt:lpstr>Traditional Arabic</vt:lpstr>
      <vt:lpstr>Wingdings</vt:lpstr>
      <vt:lpstr>Wingdings 2</vt:lpstr>
      <vt:lpstr>Flow</vt:lpstr>
      <vt:lpstr>PowerPoint Presentation</vt:lpstr>
      <vt:lpstr>طراحی سیستم ،اجرا و بهره برداری</vt:lpstr>
      <vt:lpstr>مقدمه</vt:lpstr>
      <vt:lpstr>دلایل تغییر سیستم های اطلاعاتی حسابداری</vt:lpstr>
      <vt:lpstr>افراد موثر بر چرخه توسعه سیستم</vt:lpstr>
      <vt:lpstr>طراحی سیستم اطلاعاتی حسابداری</vt:lpstr>
      <vt:lpstr>1-برنامه ریزی</vt:lpstr>
      <vt:lpstr>انواع برنامه ریزی</vt:lpstr>
      <vt:lpstr>تکنیک های برنامه ریزی</vt:lpstr>
      <vt:lpstr>امکان سنجی</vt:lpstr>
      <vt:lpstr>2-تجزیه و تحلیل سیستم تجزیه وتحلیل سیستم زیر بنای کار را مشخص میکند و نقشه لازم را به منظور طراحی سیستم فراهم میکند یک مطالعه عمقی در مورد نیازهای کاربران است </vt:lpstr>
      <vt:lpstr>ابزارهای تحلیل سیستم</vt:lpstr>
      <vt:lpstr>مراحل تجزیه و تحلیل سیستم</vt:lpstr>
      <vt:lpstr>تعیین نیازها و الزامات سیستم اطلاعاتی:چالش برانگیزترین مرحله  طراحی سیستم میباشدبه منظور تعیین نیازها و الزامات اطلاعاتی سیستم میتوان از روشها و استراتژی های مختلفی استفاده کرد  گزارش تجزیه و تحلیل سیستم:مرحله تجزیه ئ تحلیل سیستم با ارائه گزارش به پایان می رسد این گزارش خلاصه ای از تمامی فعالیت های انجام شده را مستند میکند. </vt:lpstr>
      <vt:lpstr>3-طراحی مفهومی سیستم</vt:lpstr>
      <vt:lpstr>عوامل موثر بر طراحی سیستم های اطلاعاتی</vt:lpstr>
      <vt:lpstr>تعیین ویژگی های طراحی سیستم</vt:lpstr>
      <vt:lpstr>تهیه گزارش طراحی منطقی سیستم</vt:lpstr>
      <vt:lpstr>4-طراحی فیزیکی سیستم</vt:lpstr>
      <vt:lpstr>مراحل طراحی فیزیکی</vt:lpstr>
      <vt:lpstr>طراحی ستاده</vt:lpstr>
      <vt:lpstr>5-اجرای سیستم</vt:lpstr>
      <vt:lpstr>آزمایش سیستم</vt:lpstr>
      <vt:lpstr>تکمیل مستند سازی</vt:lpstr>
      <vt:lpstr>آغاز به کار سیستم</vt:lpstr>
      <vt:lpstr>دلایل بروز مشکلات رفتاری</vt:lpstr>
      <vt:lpstr>چگونگی مقاومت افراد در مقابل تغییرات</vt:lpstr>
      <vt:lpstr>6-ارزیابی و نگهداری سیستم</vt:lpstr>
      <vt:lpstr>عوامل موفقیت طراحی سیستم</vt:lpstr>
      <vt:lpstr>عوامل عدم موفقیت سیستم های اطلاعاتی</vt:lpstr>
      <vt:lpstr>PowerPoint Presentation</vt:lpstr>
    </vt:vector>
  </TitlesOfParts>
  <Company>Novin Pendar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Leila</dc:creator>
  <cp:lastModifiedBy>Leila</cp:lastModifiedBy>
  <cp:revision>268</cp:revision>
  <dcterms:created xsi:type="dcterms:W3CDTF">2014-11-20T18:12:38Z</dcterms:created>
  <dcterms:modified xsi:type="dcterms:W3CDTF">2014-11-25T15:12:30Z</dcterms:modified>
</cp:coreProperties>
</file>